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42"/>
  </p:notesMasterIdLst>
  <p:handoutMasterIdLst>
    <p:handoutMasterId r:id="rId43"/>
  </p:handoutMasterIdLst>
  <p:sldIdLst>
    <p:sldId id="282" r:id="rId2"/>
    <p:sldId id="283" r:id="rId3"/>
    <p:sldId id="334" r:id="rId4"/>
    <p:sldId id="335" r:id="rId5"/>
    <p:sldId id="336" r:id="rId6"/>
    <p:sldId id="332" r:id="rId7"/>
    <p:sldId id="344" r:id="rId8"/>
    <p:sldId id="296" r:id="rId9"/>
    <p:sldId id="294" r:id="rId10"/>
    <p:sldId id="293" r:id="rId11"/>
    <p:sldId id="316" r:id="rId12"/>
    <p:sldId id="320" r:id="rId13"/>
    <p:sldId id="317" r:id="rId14"/>
    <p:sldId id="318" r:id="rId15"/>
    <p:sldId id="319" r:id="rId16"/>
    <p:sldId id="286" r:id="rId17"/>
    <p:sldId id="342" r:id="rId18"/>
    <p:sldId id="291" r:id="rId19"/>
    <p:sldId id="304" r:id="rId20"/>
    <p:sldId id="315" r:id="rId21"/>
    <p:sldId id="287" r:id="rId22"/>
    <p:sldId id="301" r:id="rId23"/>
    <p:sldId id="297" r:id="rId24"/>
    <p:sldId id="305" r:id="rId25"/>
    <p:sldId id="337" r:id="rId26"/>
    <p:sldId id="288" r:id="rId27"/>
    <p:sldId id="302" r:id="rId28"/>
    <p:sldId id="298" r:id="rId29"/>
    <p:sldId id="307" r:id="rId30"/>
    <p:sldId id="338" r:id="rId31"/>
    <p:sldId id="289" r:id="rId32"/>
    <p:sldId id="343" r:id="rId33"/>
    <p:sldId id="299" r:id="rId34"/>
    <p:sldId id="306" r:id="rId35"/>
    <p:sldId id="339" r:id="rId36"/>
    <p:sldId id="310" r:id="rId37"/>
    <p:sldId id="309" r:id="rId38"/>
    <p:sldId id="329" r:id="rId39"/>
    <p:sldId id="285" r:id="rId40"/>
    <p:sldId id="345" r:id="rId4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04">
          <p15:clr>
            <a:srgbClr val="A4A3A4"/>
          </p15:clr>
        </p15:guide>
        <p15:guide id="2" orient="horz" pos="1812">
          <p15:clr>
            <a:srgbClr val="A4A3A4"/>
          </p15:clr>
        </p15:guide>
        <p15:guide id="3" orient="horz">
          <p15:clr>
            <a:srgbClr val="A4A3A4"/>
          </p15:clr>
        </p15:guide>
        <p15:guide id="4" orient="horz" pos="1188">
          <p15:clr>
            <a:srgbClr val="A4A3A4"/>
          </p15:clr>
        </p15:guide>
        <p15:guide id="5" orient="horz" pos="2436">
          <p15:clr>
            <a:srgbClr val="A4A3A4"/>
          </p15:clr>
        </p15:guide>
        <p15:guide id="6" pos="240">
          <p15:clr>
            <a:srgbClr val="A4A3A4"/>
          </p15:clr>
        </p15:guide>
        <p15:guide id="7" pos="4944">
          <p15:clr>
            <a:srgbClr val="A4A3A4"/>
          </p15:clr>
        </p15:guide>
        <p15:guide id="8" pos="5472">
          <p15:clr>
            <a:srgbClr val="A4A3A4"/>
          </p15:clr>
        </p15:guide>
        <p15:guide id="9" pos="384">
          <p15:clr>
            <a:srgbClr val="A4A3A4"/>
          </p15:clr>
        </p15:guide>
        <p15:guide id="10" pos="2208">
          <p15:clr>
            <a:srgbClr val="A4A3A4"/>
          </p15:clr>
        </p15:guide>
        <p15:guide id="11" pos="388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C0099"/>
    <a:srgbClr val="4F81BD"/>
    <a:srgbClr val="1F4B7D"/>
    <a:srgbClr val="1F497D"/>
    <a:srgbClr val="406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8" d="100"/>
          <a:sy n="88" d="100"/>
        </p:scale>
        <p:origin x="660" y="52"/>
      </p:cViewPr>
      <p:guideLst>
        <p:guide orient="horz" pos="804"/>
        <p:guide orient="horz" pos="1812"/>
        <p:guide orient="horz"/>
        <p:guide orient="horz" pos="1188"/>
        <p:guide orient="horz" pos="2436"/>
        <p:guide pos="240"/>
        <p:guide pos="4944"/>
        <p:guide pos="5472"/>
        <p:guide pos="384"/>
        <p:guide pos="2208"/>
        <p:guide pos="388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0" d="100"/>
          <a:sy n="50" d="100"/>
        </p:scale>
        <p:origin x="2640" y="2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B98C13-E1A0-43D8-8A68-C49CA087FE0E}" type="doc">
      <dgm:prSet loTypeId="urn:microsoft.com/office/officeart/2005/8/layout/cycle4" loCatId="matrix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7F4A6E8-5AD5-4986-9BEF-34B1C6417733}">
      <dgm:prSet phldrT="[Text]" custT="1"/>
      <dgm:spPr>
        <a:xfrm>
          <a:off x="54762" y="0"/>
          <a:ext cx="2202100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 lIns="0" rIns="72000"/>
        <a:lstStyle/>
        <a:p>
          <a:pPr algn="l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8965BCD3-389E-4873-B2B5-5D465AF9D6B8}" type="parTrans" cxnId="{AFCBFBDF-8B28-43A3-957B-F80B9DECD3EF}">
      <dgm:prSet/>
      <dgm:spPr/>
      <dgm:t>
        <a:bodyPr/>
        <a:lstStyle/>
        <a:p>
          <a:endParaRPr lang="en-US"/>
        </a:p>
      </dgm:t>
    </dgm:pt>
    <dgm:pt modelId="{F273A1A3-1B2C-4702-AD7B-FFCA365A84B0}" type="sibTrans" cxnId="{AFCBFBDF-8B28-43A3-957B-F80B9DECD3EF}">
      <dgm:prSet/>
      <dgm:spPr/>
      <dgm:t>
        <a:bodyPr/>
        <a:lstStyle/>
        <a:p>
          <a:endParaRPr lang="en-US"/>
        </a:p>
      </dgm:t>
    </dgm:pt>
    <dgm:pt modelId="{1C01AE04-9D02-4047-A982-EBD8A607384E}">
      <dgm:prSet phldrT="[Text]" custT="1"/>
      <dgm:spPr>
        <a:xfrm>
          <a:off x="3011924" y="2294527"/>
          <a:ext cx="2205534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pPr algn="ctr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9F82E96-418F-4B1D-A686-9386D459CAF1}" type="parTrans" cxnId="{C9030CAC-35C9-4E3C-B0F5-DD4F7E3102A3}">
      <dgm:prSet/>
      <dgm:spPr/>
      <dgm:t>
        <a:bodyPr/>
        <a:lstStyle/>
        <a:p>
          <a:endParaRPr lang="en-US"/>
        </a:p>
      </dgm:t>
    </dgm:pt>
    <dgm:pt modelId="{6DB72D0C-CE5B-4E94-927F-3EDB632FF400}" type="sibTrans" cxnId="{C9030CAC-35C9-4E3C-B0F5-DD4F7E3102A3}">
      <dgm:prSet/>
      <dgm:spPr/>
      <dgm:t>
        <a:bodyPr/>
        <a:lstStyle/>
        <a:p>
          <a:endParaRPr lang="en-US"/>
        </a:p>
      </dgm:t>
    </dgm:pt>
    <dgm:pt modelId="{5EEC2075-0970-438F-B425-8EE7CD99DE9E}">
      <dgm:prSet phldrT="[Text]" custT="1"/>
      <dgm:spPr>
        <a:xfrm>
          <a:off x="25975" y="2294527"/>
          <a:ext cx="2198199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pPr algn="ctr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DFB0A37B-42F6-4084-953F-1C7FB0C808DF}" type="parTrans" cxnId="{B74A6778-0478-46FC-AD8C-25DE17B121BB}">
      <dgm:prSet/>
      <dgm:spPr/>
      <dgm:t>
        <a:bodyPr/>
        <a:lstStyle/>
        <a:p>
          <a:endParaRPr lang="en-US"/>
        </a:p>
      </dgm:t>
    </dgm:pt>
    <dgm:pt modelId="{3654CA57-5EE0-435C-8EA2-22666C509C7E}" type="sibTrans" cxnId="{B74A6778-0478-46FC-AD8C-25DE17B121BB}">
      <dgm:prSet/>
      <dgm:spPr/>
      <dgm:t>
        <a:bodyPr/>
        <a:lstStyle/>
        <a:p>
          <a:endParaRPr lang="en-US"/>
        </a:p>
      </dgm:t>
    </dgm:pt>
    <dgm:pt modelId="{ECA4624B-12FC-448A-AC05-FECF2C00F8E6}">
      <dgm:prSet phldrT="[Text]" custT="1"/>
      <dgm:spPr>
        <a:xfrm>
          <a:off x="1113912" y="192335"/>
          <a:ext cx="1461074" cy="1461074"/>
        </a:xfr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36000" rIns="108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40BE584-09BD-4D3B-B9FB-B062912D5AA7}" type="sibTrans" cxnId="{AE274E68-7FC7-49E5-A43C-91075587DA02}">
      <dgm:prSet/>
      <dgm:spPr/>
      <dgm:t>
        <a:bodyPr/>
        <a:lstStyle/>
        <a:p>
          <a:endParaRPr lang="en-US"/>
        </a:p>
      </dgm:t>
    </dgm:pt>
    <dgm:pt modelId="{C00AC19E-E073-4C9F-96A2-F6D7729ADC2E}" type="parTrans" cxnId="{AE274E68-7FC7-49E5-A43C-91075587DA02}">
      <dgm:prSet/>
      <dgm:spPr/>
      <dgm:t>
        <a:bodyPr/>
        <a:lstStyle/>
        <a:p>
          <a:endParaRPr lang="en-US"/>
        </a:p>
      </dgm:t>
    </dgm:pt>
    <dgm:pt modelId="{05F8F91D-1577-4920-A2AC-0492EDD5EEA0}">
      <dgm:prSet phldrT="[Text]" custT="1"/>
      <dgm:spPr>
        <a:xfrm rot="5400000">
          <a:off x="2642472" y="192335"/>
          <a:ext cx="1461074" cy="1461074"/>
        </a:xfr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037BADF7-4C8D-46F8-8D52-2972CFB7560B}" type="sibTrans" cxnId="{20020882-12D5-487A-81BD-9459D0AEB39B}">
      <dgm:prSet/>
      <dgm:spPr/>
      <dgm:t>
        <a:bodyPr/>
        <a:lstStyle/>
        <a:p>
          <a:endParaRPr lang="en-US"/>
        </a:p>
      </dgm:t>
    </dgm:pt>
    <dgm:pt modelId="{20F51C34-83F8-42FA-8625-2A447E9A3FB0}" type="parTrans" cxnId="{20020882-12D5-487A-81BD-9459D0AEB39B}">
      <dgm:prSet/>
      <dgm:spPr/>
      <dgm:t>
        <a:bodyPr/>
        <a:lstStyle/>
        <a:p>
          <a:endParaRPr lang="en-US"/>
        </a:p>
      </dgm:t>
    </dgm:pt>
    <dgm:pt modelId="{F2FF3CA0-7B29-4376-B69C-7F3CC295294C}">
      <dgm:prSet phldrT="[Text]" custT="1"/>
      <dgm:spPr>
        <a:xfrm rot="10800000">
          <a:off x="2642472" y="1720895"/>
          <a:ext cx="1461074" cy="1461074"/>
        </a:xfr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05CDBAD-DBBF-4552-B3D0-9773DA833ADD}" type="sibTrans" cxnId="{B23411E0-C3DF-404C-9C26-31FD3448027E}">
      <dgm:prSet/>
      <dgm:spPr/>
      <dgm:t>
        <a:bodyPr/>
        <a:lstStyle/>
        <a:p>
          <a:endParaRPr lang="en-US"/>
        </a:p>
      </dgm:t>
    </dgm:pt>
    <dgm:pt modelId="{7120EB2C-D19B-4843-A720-82DDFB92BDE6}" type="parTrans" cxnId="{B23411E0-C3DF-404C-9C26-31FD3448027E}">
      <dgm:prSet/>
      <dgm:spPr/>
      <dgm:t>
        <a:bodyPr/>
        <a:lstStyle/>
        <a:p>
          <a:endParaRPr lang="en-US"/>
        </a:p>
      </dgm:t>
    </dgm:pt>
    <dgm:pt modelId="{C30CE35D-21DE-47A7-8304-4C5153B93001}">
      <dgm:prSet phldrT="[Text]" custT="1"/>
      <dgm:spPr>
        <a:xfrm rot="16200000">
          <a:off x="1113912" y="1720895"/>
          <a:ext cx="1461074" cy="1461074"/>
        </a:xfr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96C04BD-9DCF-4C4F-9FE3-A5415FF192A2}" type="sibTrans" cxnId="{40362589-889B-4857-828B-6F388099F627}">
      <dgm:prSet/>
      <dgm:spPr/>
      <dgm:t>
        <a:bodyPr/>
        <a:lstStyle/>
        <a:p>
          <a:endParaRPr lang="en-US"/>
        </a:p>
      </dgm:t>
    </dgm:pt>
    <dgm:pt modelId="{2FAD1CD8-644C-4496-B005-B5C227E9ED64}" type="parTrans" cxnId="{40362589-889B-4857-828B-6F388099F627}">
      <dgm:prSet/>
      <dgm:spPr/>
      <dgm:t>
        <a:bodyPr/>
        <a:lstStyle/>
        <a:p>
          <a:endParaRPr lang="en-US"/>
        </a:p>
      </dgm:t>
    </dgm:pt>
    <dgm:pt modelId="{1FCE5B3A-A02E-48E5-83E1-16C8842894C5}">
      <dgm:prSet phldrT="[Text]" custT="1"/>
      <dgm:spPr>
        <a:xfrm>
          <a:off x="2970380" y="0"/>
          <a:ext cx="2194465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pPr algn="ctr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7E4C8709-BAEA-4BBC-B684-6A3193BCD783}" type="sibTrans" cxnId="{32191A80-2E7B-4779-A8CA-53BA8AAEF0E5}">
      <dgm:prSet/>
      <dgm:spPr/>
      <dgm:t>
        <a:bodyPr/>
        <a:lstStyle/>
        <a:p>
          <a:endParaRPr lang="en-US"/>
        </a:p>
      </dgm:t>
    </dgm:pt>
    <dgm:pt modelId="{6F68B894-7249-406F-BE73-EE34EAF76D5B}" type="parTrans" cxnId="{32191A80-2E7B-4779-A8CA-53BA8AAEF0E5}">
      <dgm:prSet/>
      <dgm:spPr/>
      <dgm:t>
        <a:bodyPr/>
        <a:lstStyle/>
        <a:p>
          <a:endParaRPr lang="en-US"/>
        </a:p>
      </dgm:t>
    </dgm:pt>
    <dgm:pt modelId="{91723414-919B-4A03-B0AF-686CBB577AFE}" type="pres">
      <dgm:prSet presAssocID="{BDB98C13-E1A0-43D8-8A68-C49CA087FE0E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14679F-8D3D-4565-8A9B-CA58B4DBFB06}" type="pres">
      <dgm:prSet presAssocID="{BDB98C13-E1A0-43D8-8A68-C49CA087FE0E}" presName="children" presStyleCnt="0"/>
      <dgm:spPr/>
    </dgm:pt>
    <dgm:pt modelId="{11A7D001-E9CB-4AE0-9B3E-B1A3300D9CEE}" type="pres">
      <dgm:prSet presAssocID="{BDB98C13-E1A0-43D8-8A68-C49CA087FE0E}" presName="child1group" presStyleCnt="0"/>
      <dgm:spPr/>
    </dgm:pt>
    <dgm:pt modelId="{D98CBF0A-46E8-461A-94AB-B9A8CE3221A0}" type="pres">
      <dgm:prSet presAssocID="{BDB98C13-E1A0-43D8-8A68-C49CA087FE0E}" presName="child1" presStyleLbl="bgAcc1" presStyleIdx="0" presStyleCnt="4" custScaleX="138827" custLinFactNeighborX="-8959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50D33F3-7420-42D4-9621-DC02B78A2B4F}" type="pres">
      <dgm:prSet presAssocID="{BDB98C13-E1A0-43D8-8A68-C49CA087FE0E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BAE9DD-39A9-46D3-87AB-06587F64AC02}" type="pres">
      <dgm:prSet presAssocID="{BDB98C13-E1A0-43D8-8A68-C49CA087FE0E}" presName="child2group" presStyleCnt="0"/>
      <dgm:spPr/>
    </dgm:pt>
    <dgm:pt modelId="{49C73B5F-AF54-45B0-B388-D42D180D06EA}" type="pres">
      <dgm:prSet presAssocID="{BDB98C13-E1A0-43D8-8A68-C49CA087FE0E}" presName="child2" presStyleLbl="bgAcc1" presStyleIdx="1" presStyleCnt="4" custScaleX="131649" custLinFactNeighborX="5993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DDC7EB1A-865F-4F75-8394-46973929E015}" type="pres">
      <dgm:prSet presAssocID="{BDB98C13-E1A0-43D8-8A68-C49CA087FE0E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1A0CA7-55A7-4224-883C-62BCCC2EC824}" type="pres">
      <dgm:prSet presAssocID="{BDB98C13-E1A0-43D8-8A68-C49CA087FE0E}" presName="child3group" presStyleCnt="0"/>
      <dgm:spPr/>
    </dgm:pt>
    <dgm:pt modelId="{FCB0FC2F-B1CF-4F3A-94B3-FCEA0DA6A456}" type="pres">
      <dgm:prSet presAssocID="{BDB98C13-E1A0-43D8-8A68-C49CA087FE0E}" presName="child3" presStyleLbl="bgAcc1" presStyleIdx="2" presStyleCnt="4" custScaleX="132313" custLinFactNeighborX="9220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6C739ED-C281-42BA-8334-92BD8E4604A1}" type="pres">
      <dgm:prSet presAssocID="{BDB98C13-E1A0-43D8-8A68-C49CA087FE0E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8B140-2508-4556-A7FE-1D0A33CAF76D}" type="pres">
      <dgm:prSet presAssocID="{BDB98C13-E1A0-43D8-8A68-C49CA087FE0E}" presName="child4group" presStyleCnt="0"/>
      <dgm:spPr/>
    </dgm:pt>
    <dgm:pt modelId="{0F66C6CB-B1CB-4584-AB3B-0794B313DF6A}" type="pres">
      <dgm:prSet presAssocID="{BDB98C13-E1A0-43D8-8A68-C49CA087FE0E}" presName="child4" presStyleLbl="bgAcc1" presStyleIdx="3" presStyleCnt="4" custScaleX="131873" custLinFactNeighborX="-7376" custLinFactNeighborY="712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5BA5C031-48C0-4B4B-A169-07FDFE7EC761}" type="pres">
      <dgm:prSet presAssocID="{BDB98C13-E1A0-43D8-8A68-C49CA087FE0E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24175E-D3BC-470C-93B6-417758335DB8}" type="pres">
      <dgm:prSet presAssocID="{BDB98C13-E1A0-43D8-8A68-C49CA087FE0E}" presName="childPlaceholder" presStyleCnt="0"/>
      <dgm:spPr/>
    </dgm:pt>
    <dgm:pt modelId="{488FA1E5-B4B0-43C7-B236-D4494627ED47}" type="pres">
      <dgm:prSet presAssocID="{BDB98C13-E1A0-43D8-8A68-C49CA087FE0E}" presName="circle" presStyleCnt="0"/>
      <dgm:spPr/>
    </dgm:pt>
    <dgm:pt modelId="{D3B33E0E-3A17-4E7B-82EE-18B5D3B39F96}" type="pres">
      <dgm:prSet presAssocID="{BDB98C13-E1A0-43D8-8A68-C49CA087FE0E}" presName="quadrant1" presStyleLbl="node1" presStyleIdx="0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C1A4F17A-83A9-4739-83D0-68B97D5C43D5}" type="pres">
      <dgm:prSet presAssocID="{BDB98C13-E1A0-43D8-8A68-C49CA087FE0E}" presName="quadrant2" presStyleLbl="node1" presStyleIdx="1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F0152F3E-0233-47E1-BE18-A57FD7C8D5D7}" type="pres">
      <dgm:prSet presAssocID="{BDB98C13-E1A0-43D8-8A68-C49CA087FE0E}" presName="quadrant3" presStyleLbl="node1" presStyleIdx="2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ECDC546D-3C73-4F6D-A51F-B7D2CA57CB57}" type="pres">
      <dgm:prSet presAssocID="{BDB98C13-E1A0-43D8-8A68-C49CA087FE0E}" presName="quadrant4" presStyleLbl="node1" presStyleIdx="3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6CA4E958-FB7A-490C-859F-C831CA3BA62A}" type="pres">
      <dgm:prSet presAssocID="{BDB98C13-E1A0-43D8-8A68-C49CA087FE0E}" presName="quadrantPlaceholder" presStyleCnt="0"/>
      <dgm:spPr/>
    </dgm:pt>
    <dgm:pt modelId="{B902684B-A70C-4DC5-8BDC-CAE3EE2F849F}" type="pres">
      <dgm:prSet presAssocID="{BDB98C13-E1A0-43D8-8A68-C49CA087FE0E}" presName="center1" presStyleLbl="fgShp" presStyleIdx="0" presStyleCnt="2"/>
      <dgm:spPr>
        <a:xfrm>
          <a:off x="2356500" y="1383465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43158DC3-2908-48F5-AF5A-7D11B48AE347}" type="pres">
      <dgm:prSet presAssocID="{BDB98C13-E1A0-43D8-8A68-C49CA087FE0E}" presName="center2" presStyleLbl="fgShp" presStyleIdx="1" presStyleCnt="2"/>
      <dgm:spPr>
        <a:xfrm rot="10800000">
          <a:off x="2356500" y="1552180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</dgm:ptLst>
  <dgm:cxnLst>
    <dgm:cxn modelId="{32D95409-67BF-432C-A90D-8EF3E2F34F02}" type="presOf" srcId="{1FCE5B3A-A02E-48E5-83E1-16C8842894C5}" destId="{49C73B5F-AF54-45B0-B388-D42D180D06EA}" srcOrd="0" destOrd="0" presId="urn:microsoft.com/office/officeart/2005/8/layout/cycle4"/>
    <dgm:cxn modelId="{C9030CAC-35C9-4E3C-B0F5-DD4F7E3102A3}" srcId="{F2FF3CA0-7B29-4376-B69C-7F3CC295294C}" destId="{1C01AE04-9D02-4047-A982-EBD8A607384E}" srcOrd="0" destOrd="0" parTransId="{A9F82E96-418F-4B1D-A686-9386D459CAF1}" sibTransId="{6DB72D0C-CE5B-4E94-927F-3EDB632FF400}"/>
    <dgm:cxn modelId="{B23411E0-C3DF-404C-9C26-31FD3448027E}" srcId="{BDB98C13-E1A0-43D8-8A68-C49CA087FE0E}" destId="{F2FF3CA0-7B29-4376-B69C-7F3CC295294C}" srcOrd="2" destOrd="0" parTransId="{7120EB2C-D19B-4843-A720-82DDFB92BDE6}" sibTransId="{A05CDBAD-DBBF-4552-B3D0-9773DA833ADD}"/>
    <dgm:cxn modelId="{869980C2-10A1-4C6B-A446-DCB09C84F806}" type="presOf" srcId="{F7F4A6E8-5AD5-4986-9BEF-34B1C6417733}" destId="{450D33F3-7420-42D4-9621-DC02B78A2B4F}" srcOrd="1" destOrd="0" presId="urn:microsoft.com/office/officeart/2005/8/layout/cycle4"/>
    <dgm:cxn modelId="{BBF6EE42-704A-45FF-A89A-9CCB52A1E8F4}" type="presOf" srcId="{1C01AE04-9D02-4047-A982-EBD8A607384E}" destId="{FCB0FC2F-B1CF-4F3A-94B3-FCEA0DA6A456}" srcOrd="0" destOrd="0" presId="urn:microsoft.com/office/officeart/2005/8/layout/cycle4"/>
    <dgm:cxn modelId="{06F4965C-A99D-4C46-B0A6-EF26E28CEDD7}" type="presOf" srcId="{1FCE5B3A-A02E-48E5-83E1-16C8842894C5}" destId="{DDC7EB1A-865F-4F75-8394-46973929E015}" srcOrd="1" destOrd="0" presId="urn:microsoft.com/office/officeart/2005/8/layout/cycle4"/>
    <dgm:cxn modelId="{5327E748-40BC-4746-98E9-D0ACE7790489}" type="presOf" srcId="{C30CE35D-21DE-47A7-8304-4C5153B93001}" destId="{ECDC546D-3C73-4F6D-A51F-B7D2CA57CB57}" srcOrd="0" destOrd="0" presId="urn:microsoft.com/office/officeart/2005/8/layout/cycle4"/>
    <dgm:cxn modelId="{32191A80-2E7B-4779-A8CA-53BA8AAEF0E5}" srcId="{05F8F91D-1577-4920-A2AC-0492EDD5EEA0}" destId="{1FCE5B3A-A02E-48E5-83E1-16C8842894C5}" srcOrd="0" destOrd="0" parTransId="{6F68B894-7249-406F-BE73-EE34EAF76D5B}" sibTransId="{7E4C8709-BAEA-4BBC-B684-6A3193BCD783}"/>
    <dgm:cxn modelId="{AE274E68-7FC7-49E5-A43C-91075587DA02}" srcId="{BDB98C13-E1A0-43D8-8A68-C49CA087FE0E}" destId="{ECA4624B-12FC-448A-AC05-FECF2C00F8E6}" srcOrd="0" destOrd="0" parTransId="{C00AC19E-E073-4C9F-96A2-F6D7729ADC2E}" sibTransId="{140BE584-09BD-4D3B-B9FB-B062912D5AA7}"/>
    <dgm:cxn modelId="{97B7B88F-3EF0-4790-BB3B-FA3116C1DA60}" type="presOf" srcId="{BDB98C13-E1A0-43D8-8A68-C49CA087FE0E}" destId="{91723414-919B-4A03-B0AF-686CBB577AFE}" srcOrd="0" destOrd="0" presId="urn:microsoft.com/office/officeart/2005/8/layout/cycle4"/>
    <dgm:cxn modelId="{0133D5B6-5890-4E2C-9045-EA0C64FCB94D}" type="presOf" srcId="{ECA4624B-12FC-448A-AC05-FECF2C00F8E6}" destId="{D3B33E0E-3A17-4E7B-82EE-18B5D3B39F96}" srcOrd="0" destOrd="0" presId="urn:microsoft.com/office/officeart/2005/8/layout/cycle4"/>
    <dgm:cxn modelId="{250C940F-7A84-444D-86DC-7006A933A761}" type="presOf" srcId="{F7F4A6E8-5AD5-4986-9BEF-34B1C6417733}" destId="{D98CBF0A-46E8-461A-94AB-B9A8CE3221A0}" srcOrd="0" destOrd="0" presId="urn:microsoft.com/office/officeart/2005/8/layout/cycle4"/>
    <dgm:cxn modelId="{913D53A3-D2C7-4CDA-9A25-D60A41FA6698}" type="presOf" srcId="{05F8F91D-1577-4920-A2AC-0492EDD5EEA0}" destId="{C1A4F17A-83A9-4739-83D0-68B97D5C43D5}" srcOrd="0" destOrd="0" presId="urn:microsoft.com/office/officeart/2005/8/layout/cycle4"/>
    <dgm:cxn modelId="{183802AC-C833-4EE5-969A-A52EE9460ED2}" type="presOf" srcId="{1C01AE04-9D02-4047-A982-EBD8A607384E}" destId="{76C739ED-C281-42BA-8334-92BD8E4604A1}" srcOrd="1" destOrd="0" presId="urn:microsoft.com/office/officeart/2005/8/layout/cycle4"/>
    <dgm:cxn modelId="{AFCBFBDF-8B28-43A3-957B-F80B9DECD3EF}" srcId="{ECA4624B-12FC-448A-AC05-FECF2C00F8E6}" destId="{F7F4A6E8-5AD5-4986-9BEF-34B1C6417733}" srcOrd="0" destOrd="0" parTransId="{8965BCD3-389E-4873-B2B5-5D465AF9D6B8}" sibTransId="{F273A1A3-1B2C-4702-AD7B-FFCA365A84B0}"/>
    <dgm:cxn modelId="{B74A6778-0478-46FC-AD8C-25DE17B121BB}" srcId="{C30CE35D-21DE-47A7-8304-4C5153B93001}" destId="{5EEC2075-0970-438F-B425-8EE7CD99DE9E}" srcOrd="0" destOrd="0" parTransId="{DFB0A37B-42F6-4084-953F-1C7FB0C808DF}" sibTransId="{3654CA57-5EE0-435C-8EA2-22666C509C7E}"/>
    <dgm:cxn modelId="{0DD4373A-74A7-4A30-9D43-C3107F90DD3E}" type="presOf" srcId="{5EEC2075-0970-438F-B425-8EE7CD99DE9E}" destId="{0F66C6CB-B1CB-4584-AB3B-0794B313DF6A}" srcOrd="0" destOrd="0" presId="urn:microsoft.com/office/officeart/2005/8/layout/cycle4"/>
    <dgm:cxn modelId="{5E54A82D-47A7-4827-80F2-92307FF8A2F6}" type="presOf" srcId="{5EEC2075-0970-438F-B425-8EE7CD99DE9E}" destId="{5BA5C031-48C0-4B4B-A169-07FDFE7EC761}" srcOrd="1" destOrd="0" presId="urn:microsoft.com/office/officeart/2005/8/layout/cycle4"/>
    <dgm:cxn modelId="{8374A355-036D-4D0A-A6B0-6993F99C8B3D}" type="presOf" srcId="{F2FF3CA0-7B29-4376-B69C-7F3CC295294C}" destId="{F0152F3E-0233-47E1-BE18-A57FD7C8D5D7}" srcOrd="0" destOrd="0" presId="urn:microsoft.com/office/officeart/2005/8/layout/cycle4"/>
    <dgm:cxn modelId="{40362589-889B-4857-828B-6F388099F627}" srcId="{BDB98C13-E1A0-43D8-8A68-C49CA087FE0E}" destId="{C30CE35D-21DE-47A7-8304-4C5153B93001}" srcOrd="3" destOrd="0" parTransId="{2FAD1CD8-644C-4496-B005-B5C227E9ED64}" sibTransId="{196C04BD-9DCF-4C4F-9FE3-A5415FF192A2}"/>
    <dgm:cxn modelId="{20020882-12D5-487A-81BD-9459D0AEB39B}" srcId="{BDB98C13-E1A0-43D8-8A68-C49CA087FE0E}" destId="{05F8F91D-1577-4920-A2AC-0492EDD5EEA0}" srcOrd="1" destOrd="0" parTransId="{20F51C34-83F8-42FA-8625-2A447E9A3FB0}" sibTransId="{037BADF7-4C8D-46F8-8D52-2972CFB7560B}"/>
    <dgm:cxn modelId="{95D8E355-FC2C-4972-A4C1-80176A7DD141}" type="presParOf" srcId="{91723414-919B-4A03-B0AF-686CBB577AFE}" destId="{9E14679F-8D3D-4565-8A9B-CA58B4DBFB06}" srcOrd="0" destOrd="0" presId="urn:microsoft.com/office/officeart/2005/8/layout/cycle4"/>
    <dgm:cxn modelId="{2AAB22C0-4401-42F6-81A7-9931D5ABB7C2}" type="presParOf" srcId="{9E14679F-8D3D-4565-8A9B-CA58B4DBFB06}" destId="{11A7D001-E9CB-4AE0-9B3E-B1A3300D9CEE}" srcOrd="0" destOrd="0" presId="urn:microsoft.com/office/officeart/2005/8/layout/cycle4"/>
    <dgm:cxn modelId="{74234ACB-68E4-4C54-BC4F-5B8143FBEDF4}" type="presParOf" srcId="{11A7D001-E9CB-4AE0-9B3E-B1A3300D9CEE}" destId="{D98CBF0A-46E8-461A-94AB-B9A8CE3221A0}" srcOrd="0" destOrd="0" presId="urn:microsoft.com/office/officeart/2005/8/layout/cycle4"/>
    <dgm:cxn modelId="{203FEE50-2DD5-47F5-A06A-A8E57336C6B9}" type="presParOf" srcId="{11A7D001-E9CB-4AE0-9B3E-B1A3300D9CEE}" destId="{450D33F3-7420-42D4-9621-DC02B78A2B4F}" srcOrd="1" destOrd="0" presId="urn:microsoft.com/office/officeart/2005/8/layout/cycle4"/>
    <dgm:cxn modelId="{A0A58993-5141-4B4A-8237-F1C2A898D42B}" type="presParOf" srcId="{9E14679F-8D3D-4565-8A9B-CA58B4DBFB06}" destId="{EBBAE9DD-39A9-46D3-87AB-06587F64AC02}" srcOrd="1" destOrd="0" presId="urn:microsoft.com/office/officeart/2005/8/layout/cycle4"/>
    <dgm:cxn modelId="{8EA538AA-BF91-4B2F-B487-4C53F12BABF9}" type="presParOf" srcId="{EBBAE9DD-39A9-46D3-87AB-06587F64AC02}" destId="{49C73B5F-AF54-45B0-B388-D42D180D06EA}" srcOrd="0" destOrd="0" presId="urn:microsoft.com/office/officeart/2005/8/layout/cycle4"/>
    <dgm:cxn modelId="{62CCACDA-8CB2-4619-A71C-C4FAC5E81945}" type="presParOf" srcId="{EBBAE9DD-39A9-46D3-87AB-06587F64AC02}" destId="{DDC7EB1A-865F-4F75-8394-46973929E015}" srcOrd="1" destOrd="0" presId="urn:microsoft.com/office/officeart/2005/8/layout/cycle4"/>
    <dgm:cxn modelId="{C087C241-0C48-46AF-9BDB-6F83A9E0C9EF}" type="presParOf" srcId="{9E14679F-8D3D-4565-8A9B-CA58B4DBFB06}" destId="{A31A0CA7-55A7-4224-883C-62BCCC2EC824}" srcOrd="2" destOrd="0" presId="urn:microsoft.com/office/officeart/2005/8/layout/cycle4"/>
    <dgm:cxn modelId="{1066AC5F-904E-4010-8140-AE63DCB8A0C9}" type="presParOf" srcId="{A31A0CA7-55A7-4224-883C-62BCCC2EC824}" destId="{FCB0FC2F-B1CF-4F3A-94B3-FCEA0DA6A456}" srcOrd="0" destOrd="0" presId="urn:microsoft.com/office/officeart/2005/8/layout/cycle4"/>
    <dgm:cxn modelId="{109655B5-8BE3-472F-8F93-F4D7FA072EF6}" type="presParOf" srcId="{A31A0CA7-55A7-4224-883C-62BCCC2EC824}" destId="{76C739ED-C281-42BA-8334-92BD8E4604A1}" srcOrd="1" destOrd="0" presId="urn:microsoft.com/office/officeart/2005/8/layout/cycle4"/>
    <dgm:cxn modelId="{C8D56103-EDA3-4FCD-A4CC-AFD49607F82C}" type="presParOf" srcId="{9E14679F-8D3D-4565-8A9B-CA58B4DBFB06}" destId="{6D48B140-2508-4556-A7FE-1D0A33CAF76D}" srcOrd="3" destOrd="0" presId="urn:microsoft.com/office/officeart/2005/8/layout/cycle4"/>
    <dgm:cxn modelId="{73C43E89-E29C-47F8-A466-848CF69C2280}" type="presParOf" srcId="{6D48B140-2508-4556-A7FE-1D0A33CAF76D}" destId="{0F66C6CB-B1CB-4584-AB3B-0794B313DF6A}" srcOrd="0" destOrd="0" presId="urn:microsoft.com/office/officeart/2005/8/layout/cycle4"/>
    <dgm:cxn modelId="{197E6132-F465-48EF-9015-235F600ED207}" type="presParOf" srcId="{6D48B140-2508-4556-A7FE-1D0A33CAF76D}" destId="{5BA5C031-48C0-4B4B-A169-07FDFE7EC761}" srcOrd="1" destOrd="0" presId="urn:microsoft.com/office/officeart/2005/8/layout/cycle4"/>
    <dgm:cxn modelId="{5E31F882-CBC2-462C-A042-7AEA86C9568B}" type="presParOf" srcId="{9E14679F-8D3D-4565-8A9B-CA58B4DBFB06}" destId="{7924175E-D3BC-470C-93B6-417758335DB8}" srcOrd="4" destOrd="0" presId="urn:microsoft.com/office/officeart/2005/8/layout/cycle4"/>
    <dgm:cxn modelId="{BABFB4DC-ACF5-458D-A7C0-E7C9CA2AA842}" type="presParOf" srcId="{91723414-919B-4A03-B0AF-686CBB577AFE}" destId="{488FA1E5-B4B0-43C7-B236-D4494627ED47}" srcOrd="1" destOrd="0" presId="urn:microsoft.com/office/officeart/2005/8/layout/cycle4"/>
    <dgm:cxn modelId="{4BFC860B-9C58-456A-B403-0F7F81E865A3}" type="presParOf" srcId="{488FA1E5-B4B0-43C7-B236-D4494627ED47}" destId="{D3B33E0E-3A17-4E7B-82EE-18B5D3B39F96}" srcOrd="0" destOrd="0" presId="urn:microsoft.com/office/officeart/2005/8/layout/cycle4"/>
    <dgm:cxn modelId="{E72D7EF1-CAF5-4444-9DF0-F0AF80349FE6}" type="presParOf" srcId="{488FA1E5-B4B0-43C7-B236-D4494627ED47}" destId="{C1A4F17A-83A9-4739-83D0-68B97D5C43D5}" srcOrd="1" destOrd="0" presId="urn:microsoft.com/office/officeart/2005/8/layout/cycle4"/>
    <dgm:cxn modelId="{142486B9-DBED-40B5-8411-9DB5D41020B3}" type="presParOf" srcId="{488FA1E5-B4B0-43C7-B236-D4494627ED47}" destId="{F0152F3E-0233-47E1-BE18-A57FD7C8D5D7}" srcOrd="2" destOrd="0" presId="urn:microsoft.com/office/officeart/2005/8/layout/cycle4"/>
    <dgm:cxn modelId="{2E27AC6C-DC08-497A-B224-1090AEEB50DD}" type="presParOf" srcId="{488FA1E5-B4B0-43C7-B236-D4494627ED47}" destId="{ECDC546D-3C73-4F6D-A51F-B7D2CA57CB57}" srcOrd="3" destOrd="0" presId="urn:microsoft.com/office/officeart/2005/8/layout/cycle4"/>
    <dgm:cxn modelId="{F4DD68A0-EA1D-4009-9E88-29BA5F710AE8}" type="presParOf" srcId="{488FA1E5-B4B0-43C7-B236-D4494627ED47}" destId="{6CA4E958-FB7A-490C-859F-C831CA3BA62A}" srcOrd="4" destOrd="0" presId="urn:microsoft.com/office/officeart/2005/8/layout/cycle4"/>
    <dgm:cxn modelId="{49E7E970-CF9C-457B-B76D-E24815AFB19B}" type="presParOf" srcId="{91723414-919B-4A03-B0AF-686CBB577AFE}" destId="{B902684B-A70C-4DC5-8BDC-CAE3EE2F849F}" srcOrd="2" destOrd="0" presId="urn:microsoft.com/office/officeart/2005/8/layout/cycle4"/>
    <dgm:cxn modelId="{DC5D76D9-7EA2-4A72-8DEF-0CDB3F1F0519}" type="presParOf" srcId="{91723414-919B-4A03-B0AF-686CBB577AFE}" destId="{43158DC3-2908-48F5-AF5A-7D11B48AE347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B98C13-E1A0-43D8-8A68-C49CA087FE0E}" type="doc">
      <dgm:prSet loTypeId="urn:microsoft.com/office/officeart/2005/8/layout/cycle4" loCatId="matrix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7F4A6E8-5AD5-4986-9BEF-34B1C6417733}">
      <dgm:prSet phldrT="[Text]" custT="1"/>
      <dgm:spPr>
        <a:xfrm>
          <a:off x="54762" y="0"/>
          <a:ext cx="2202100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 lIns="0" rIns="72000"/>
        <a:lstStyle/>
        <a:p>
          <a:pPr algn="l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8965BCD3-389E-4873-B2B5-5D465AF9D6B8}" type="parTrans" cxnId="{AFCBFBDF-8B28-43A3-957B-F80B9DECD3EF}">
      <dgm:prSet/>
      <dgm:spPr/>
      <dgm:t>
        <a:bodyPr/>
        <a:lstStyle/>
        <a:p>
          <a:endParaRPr lang="en-US"/>
        </a:p>
      </dgm:t>
    </dgm:pt>
    <dgm:pt modelId="{F273A1A3-1B2C-4702-AD7B-FFCA365A84B0}" type="sibTrans" cxnId="{AFCBFBDF-8B28-43A3-957B-F80B9DECD3EF}">
      <dgm:prSet/>
      <dgm:spPr/>
      <dgm:t>
        <a:bodyPr/>
        <a:lstStyle/>
        <a:p>
          <a:endParaRPr lang="en-US"/>
        </a:p>
      </dgm:t>
    </dgm:pt>
    <dgm:pt modelId="{1C01AE04-9D02-4047-A982-EBD8A607384E}">
      <dgm:prSet phldrT="[Text]" custT="1"/>
      <dgm:spPr>
        <a:xfrm>
          <a:off x="3011924" y="2294527"/>
          <a:ext cx="2205534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pPr algn="ctr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9F82E96-418F-4B1D-A686-9386D459CAF1}" type="parTrans" cxnId="{C9030CAC-35C9-4E3C-B0F5-DD4F7E3102A3}">
      <dgm:prSet/>
      <dgm:spPr/>
      <dgm:t>
        <a:bodyPr/>
        <a:lstStyle/>
        <a:p>
          <a:endParaRPr lang="en-US"/>
        </a:p>
      </dgm:t>
    </dgm:pt>
    <dgm:pt modelId="{6DB72D0C-CE5B-4E94-927F-3EDB632FF400}" type="sibTrans" cxnId="{C9030CAC-35C9-4E3C-B0F5-DD4F7E3102A3}">
      <dgm:prSet/>
      <dgm:spPr/>
      <dgm:t>
        <a:bodyPr/>
        <a:lstStyle/>
        <a:p>
          <a:endParaRPr lang="en-US"/>
        </a:p>
      </dgm:t>
    </dgm:pt>
    <dgm:pt modelId="{5EEC2075-0970-438F-B425-8EE7CD99DE9E}">
      <dgm:prSet phldrT="[Text]" custT="1"/>
      <dgm:spPr>
        <a:xfrm>
          <a:off x="25975" y="2294527"/>
          <a:ext cx="2198199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pPr algn="ctr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DFB0A37B-42F6-4084-953F-1C7FB0C808DF}" type="parTrans" cxnId="{B74A6778-0478-46FC-AD8C-25DE17B121BB}">
      <dgm:prSet/>
      <dgm:spPr/>
      <dgm:t>
        <a:bodyPr/>
        <a:lstStyle/>
        <a:p>
          <a:endParaRPr lang="en-US"/>
        </a:p>
      </dgm:t>
    </dgm:pt>
    <dgm:pt modelId="{3654CA57-5EE0-435C-8EA2-22666C509C7E}" type="sibTrans" cxnId="{B74A6778-0478-46FC-AD8C-25DE17B121BB}">
      <dgm:prSet/>
      <dgm:spPr/>
      <dgm:t>
        <a:bodyPr/>
        <a:lstStyle/>
        <a:p>
          <a:endParaRPr lang="en-US"/>
        </a:p>
      </dgm:t>
    </dgm:pt>
    <dgm:pt modelId="{ECA4624B-12FC-448A-AC05-FECF2C00F8E6}">
      <dgm:prSet phldrT="[Text]" custT="1"/>
      <dgm:spPr>
        <a:xfrm>
          <a:off x="1113912" y="192335"/>
          <a:ext cx="1461074" cy="1461074"/>
        </a:xfr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36000" rIns="108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40BE584-09BD-4D3B-B9FB-B062912D5AA7}" type="sibTrans" cxnId="{AE274E68-7FC7-49E5-A43C-91075587DA02}">
      <dgm:prSet/>
      <dgm:spPr/>
      <dgm:t>
        <a:bodyPr/>
        <a:lstStyle/>
        <a:p>
          <a:endParaRPr lang="en-US"/>
        </a:p>
      </dgm:t>
    </dgm:pt>
    <dgm:pt modelId="{C00AC19E-E073-4C9F-96A2-F6D7729ADC2E}" type="parTrans" cxnId="{AE274E68-7FC7-49E5-A43C-91075587DA02}">
      <dgm:prSet/>
      <dgm:spPr/>
      <dgm:t>
        <a:bodyPr/>
        <a:lstStyle/>
        <a:p>
          <a:endParaRPr lang="en-US"/>
        </a:p>
      </dgm:t>
    </dgm:pt>
    <dgm:pt modelId="{05F8F91D-1577-4920-A2AC-0492EDD5EEA0}">
      <dgm:prSet phldrT="[Text]" custT="1"/>
      <dgm:spPr>
        <a:xfrm rot="5400000">
          <a:off x="2642472" y="192335"/>
          <a:ext cx="1461074" cy="1461074"/>
        </a:xfr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037BADF7-4C8D-46F8-8D52-2972CFB7560B}" type="sibTrans" cxnId="{20020882-12D5-487A-81BD-9459D0AEB39B}">
      <dgm:prSet/>
      <dgm:spPr/>
      <dgm:t>
        <a:bodyPr/>
        <a:lstStyle/>
        <a:p>
          <a:endParaRPr lang="en-US"/>
        </a:p>
      </dgm:t>
    </dgm:pt>
    <dgm:pt modelId="{20F51C34-83F8-42FA-8625-2A447E9A3FB0}" type="parTrans" cxnId="{20020882-12D5-487A-81BD-9459D0AEB39B}">
      <dgm:prSet/>
      <dgm:spPr/>
      <dgm:t>
        <a:bodyPr/>
        <a:lstStyle/>
        <a:p>
          <a:endParaRPr lang="en-US"/>
        </a:p>
      </dgm:t>
    </dgm:pt>
    <dgm:pt modelId="{F2FF3CA0-7B29-4376-B69C-7F3CC295294C}">
      <dgm:prSet phldrT="[Text]" custT="1"/>
      <dgm:spPr>
        <a:xfrm rot="10800000">
          <a:off x="2642472" y="1720895"/>
          <a:ext cx="1461074" cy="1461074"/>
        </a:xfr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05CDBAD-DBBF-4552-B3D0-9773DA833ADD}" type="sibTrans" cxnId="{B23411E0-C3DF-404C-9C26-31FD3448027E}">
      <dgm:prSet/>
      <dgm:spPr/>
      <dgm:t>
        <a:bodyPr/>
        <a:lstStyle/>
        <a:p>
          <a:endParaRPr lang="en-US"/>
        </a:p>
      </dgm:t>
    </dgm:pt>
    <dgm:pt modelId="{7120EB2C-D19B-4843-A720-82DDFB92BDE6}" type="parTrans" cxnId="{B23411E0-C3DF-404C-9C26-31FD3448027E}">
      <dgm:prSet/>
      <dgm:spPr/>
      <dgm:t>
        <a:bodyPr/>
        <a:lstStyle/>
        <a:p>
          <a:endParaRPr lang="en-US"/>
        </a:p>
      </dgm:t>
    </dgm:pt>
    <dgm:pt modelId="{C30CE35D-21DE-47A7-8304-4C5153B93001}">
      <dgm:prSet phldrT="[Text]" custT="1"/>
      <dgm:spPr>
        <a:xfrm rot="16200000">
          <a:off x="1113912" y="1720895"/>
          <a:ext cx="1461074" cy="1461074"/>
        </a:xfr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96C04BD-9DCF-4C4F-9FE3-A5415FF192A2}" type="sibTrans" cxnId="{40362589-889B-4857-828B-6F388099F627}">
      <dgm:prSet/>
      <dgm:spPr/>
      <dgm:t>
        <a:bodyPr/>
        <a:lstStyle/>
        <a:p>
          <a:endParaRPr lang="en-US"/>
        </a:p>
      </dgm:t>
    </dgm:pt>
    <dgm:pt modelId="{2FAD1CD8-644C-4496-B005-B5C227E9ED64}" type="parTrans" cxnId="{40362589-889B-4857-828B-6F388099F627}">
      <dgm:prSet/>
      <dgm:spPr/>
      <dgm:t>
        <a:bodyPr/>
        <a:lstStyle/>
        <a:p>
          <a:endParaRPr lang="en-US"/>
        </a:p>
      </dgm:t>
    </dgm:pt>
    <dgm:pt modelId="{1FCE5B3A-A02E-48E5-83E1-16C8842894C5}">
      <dgm:prSet phldrT="[Text]" custT="1"/>
      <dgm:spPr>
        <a:xfrm>
          <a:off x="2970380" y="0"/>
          <a:ext cx="2194465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3311292"/>
              <a:satOff val="13270"/>
              <a:lumOff val="2876"/>
              <a:alphaOff val="0"/>
            </a:srgbClr>
          </a:solidFill>
          <a:prstDash val="solid"/>
        </a:ln>
        <a:effectLst/>
      </dgm:spPr>
      <dgm:t>
        <a:bodyPr/>
        <a:lstStyle/>
        <a:p>
          <a:pPr algn="ctr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Content + Reflection Spot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7E4C8709-BAEA-4BBC-B684-6A3193BCD783}" type="sibTrans" cxnId="{32191A80-2E7B-4779-A8CA-53BA8AAEF0E5}">
      <dgm:prSet/>
      <dgm:spPr/>
      <dgm:t>
        <a:bodyPr/>
        <a:lstStyle/>
        <a:p>
          <a:endParaRPr lang="en-US"/>
        </a:p>
      </dgm:t>
    </dgm:pt>
    <dgm:pt modelId="{6F68B894-7249-406F-BE73-EE34EAF76D5B}" type="parTrans" cxnId="{32191A80-2E7B-4779-A8CA-53BA8AAEF0E5}">
      <dgm:prSet/>
      <dgm:spPr/>
      <dgm:t>
        <a:bodyPr/>
        <a:lstStyle/>
        <a:p>
          <a:endParaRPr lang="en-US"/>
        </a:p>
      </dgm:t>
    </dgm:pt>
    <dgm:pt modelId="{91723414-919B-4A03-B0AF-686CBB577AFE}" type="pres">
      <dgm:prSet presAssocID="{BDB98C13-E1A0-43D8-8A68-C49CA087FE0E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14679F-8D3D-4565-8A9B-CA58B4DBFB06}" type="pres">
      <dgm:prSet presAssocID="{BDB98C13-E1A0-43D8-8A68-C49CA087FE0E}" presName="children" presStyleCnt="0"/>
      <dgm:spPr/>
    </dgm:pt>
    <dgm:pt modelId="{11A7D001-E9CB-4AE0-9B3E-B1A3300D9CEE}" type="pres">
      <dgm:prSet presAssocID="{BDB98C13-E1A0-43D8-8A68-C49CA087FE0E}" presName="child1group" presStyleCnt="0"/>
      <dgm:spPr/>
    </dgm:pt>
    <dgm:pt modelId="{D98CBF0A-46E8-461A-94AB-B9A8CE3221A0}" type="pres">
      <dgm:prSet presAssocID="{BDB98C13-E1A0-43D8-8A68-C49CA087FE0E}" presName="child1" presStyleLbl="bgAcc1" presStyleIdx="0" presStyleCnt="4" custScaleX="138827" custLinFactNeighborX="-8959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50D33F3-7420-42D4-9621-DC02B78A2B4F}" type="pres">
      <dgm:prSet presAssocID="{BDB98C13-E1A0-43D8-8A68-C49CA087FE0E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BAE9DD-39A9-46D3-87AB-06587F64AC02}" type="pres">
      <dgm:prSet presAssocID="{BDB98C13-E1A0-43D8-8A68-C49CA087FE0E}" presName="child2group" presStyleCnt="0"/>
      <dgm:spPr/>
    </dgm:pt>
    <dgm:pt modelId="{49C73B5F-AF54-45B0-B388-D42D180D06EA}" type="pres">
      <dgm:prSet presAssocID="{BDB98C13-E1A0-43D8-8A68-C49CA087FE0E}" presName="child2" presStyleLbl="bgAcc1" presStyleIdx="1" presStyleCnt="4" custScaleX="131649" custLinFactNeighborX="5993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DDC7EB1A-865F-4F75-8394-46973929E015}" type="pres">
      <dgm:prSet presAssocID="{BDB98C13-E1A0-43D8-8A68-C49CA087FE0E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1A0CA7-55A7-4224-883C-62BCCC2EC824}" type="pres">
      <dgm:prSet presAssocID="{BDB98C13-E1A0-43D8-8A68-C49CA087FE0E}" presName="child3group" presStyleCnt="0"/>
      <dgm:spPr/>
    </dgm:pt>
    <dgm:pt modelId="{FCB0FC2F-B1CF-4F3A-94B3-FCEA0DA6A456}" type="pres">
      <dgm:prSet presAssocID="{BDB98C13-E1A0-43D8-8A68-C49CA087FE0E}" presName="child3" presStyleLbl="bgAcc1" presStyleIdx="2" presStyleCnt="4" custScaleX="132313" custLinFactNeighborX="9220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6C739ED-C281-42BA-8334-92BD8E4604A1}" type="pres">
      <dgm:prSet presAssocID="{BDB98C13-E1A0-43D8-8A68-C49CA087FE0E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8B140-2508-4556-A7FE-1D0A33CAF76D}" type="pres">
      <dgm:prSet presAssocID="{BDB98C13-E1A0-43D8-8A68-C49CA087FE0E}" presName="child4group" presStyleCnt="0"/>
      <dgm:spPr/>
    </dgm:pt>
    <dgm:pt modelId="{0F66C6CB-B1CB-4584-AB3B-0794B313DF6A}" type="pres">
      <dgm:prSet presAssocID="{BDB98C13-E1A0-43D8-8A68-C49CA087FE0E}" presName="child4" presStyleLbl="bgAcc1" presStyleIdx="3" presStyleCnt="4" custScaleX="131873" custLinFactNeighborX="-7376" custLinFactNeighborY="712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5BA5C031-48C0-4B4B-A169-07FDFE7EC761}" type="pres">
      <dgm:prSet presAssocID="{BDB98C13-E1A0-43D8-8A68-C49CA087FE0E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24175E-D3BC-470C-93B6-417758335DB8}" type="pres">
      <dgm:prSet presAssocID="{BDB98C13-E1A0-43D8-8A68-C49CA087FE0E}" presName="childPlaceholder" presStyleCnt="0"/>
      <dgm:spPr/>
    </dgm:pt>
    <dgm:pt modelId="{488FA1E5-B4B0-43C7-B236-D4494627ED47}" type="pres">
      <dgm:prSet presAssocID="{BDB98C13-E1A0-43D8-8A68-C49CA087FE0E}" presName="circle" presStyleCnt="0"/>
      <dgm:spPr/>
    </dgm:pt>
    <dgm:pt modelId="{D3B33E0E-3A17-4E7B-82EE-18B5D3B39F96}" type="pres">
      <dgm:prSet presAssocID="{BDB98C13-E1A0-43D8-8A68-C49CA087FE0E}" presName="quadrant1" presStyleLbl="node1" presStyleIdx="0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C1A4F17A-83A9-4739-83D0-68B97D5C43D5}" type="pres">
      <dgm:prSet presAssocID="{BDB98C13-E1A0-43D8-8A68-C49CA087FE0E}" presName="quadrant2" presStyleLbl="node1" presStyleIdx="1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F0152F3E-0233-47E1-BE18-A57FD7C8D5D7}" type="pres">
      <dgm:prSet presAssocID="{BDB98C13-E1A0-43D8-8A68-C49CA087FE0E}" presName="quadrant3" presStyleLbl="node1" presStyleIdx="2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ECDC546D-3C73-4F6D-A51F-B7D2CA57CB57}" type="pres">
      <dgm:prSet presAssocID="{BDB98C13-E1A0-43D8-8A68-C49CA087FE0E}" presName="quadrant4" presStyleLbl="node1" presStyleIdx="3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6CA4E958-FB7A-490C-859F-C831CA3BA62A}" type="pres">
      <dgm:prSet presAssocID="{BDB98C13-E1A0-43D8-8A68-C49CA087FE0E}" presName="quadrantPlaceholder" presStyleCnt="0"/>
      <dgm:spPr/>
    </dgm:pt>
    <dgm:pt modelId="{B902684B-A70C-4DC5-8BDC-CAE3EE2F849F}" type="pres">
      <dgm:prSet presAssocID="{BDB98C13-E1A0-43D8-8A68-C49CA087FE0E}" presName="center1" presStyleLbl="fgShp" presStyleIdx="0" presStyleCnt="2"/>
      <dgm:spPr>
        <a:xfrm>
          <a:off x="2356500" y="1383465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43158DC3-2908-48F5-AF5A-7D11B48AE347}" type="pres">
      <dgm:prSet presAssocID="{BDB98C13-E1A0-43D8-8A68-C49CA087FE0E}" presName="center2" presStyleLbl="fgShp" presStyleIdx="1" presStyleCnt="2"/>
      <dgm:spPr>
        <a:xfrm rot="10800000">
          <a:off x="2356500" y="1552180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</dgm:ptLst>
  <dgm:cxnLst>
    <dgm:cxn modelId="{32D95409-67BF-432C-A90D-8EF3E2F34F02}" type="presOf" srcId="{1FCE5B3A-A02E-48E5-83E1-16C8842894C5}" destId="{49C73B5F-AF54-45B0-B388-D42D180D06EA}" srcOrd="0" destOrd="0" presId="urn:microsoft.com/office/officeart/2005/8/layout/cycle4"/>
    <dgm:cxn modelId="{C9030CAC-35C9-4E3C-B0F5-DD4F7E3102A3}" srcId="{F2FF3CA0-7B29-4376-B69C-7F3CC295294C}" destId="{1C01AE04-9D02-4047-A982-EBD8A607384E}" srcOrd="0" destOrd="0" parTransId="{A9F82E96-418F-4B1D-A686-9386D459CAF1}" sibTransId="{6DB72D0C-CE5B-4E94-927F-3EDB632FF400}"/>
    <dgm:cxn modelId="{B23411E0-C3DF-404C-9C26-31FD3448027E}" srcId="{BDB98C13-E1A0-43D8-8A68-C49CA087FE0E}" destId="{F2FF3CA0-7B29-4376-B69C-7F3CC295294C}" srcOrd="2" destOrd="0" parTransId="{7120EB2C-D19B-4843-A720-82DDFB92BDE6}" sibTransId="{A05CDBAD-DBBF-4552-B3D0-9773DA833ADD}"/>
    <dgm:cxn modelId="{869980C2-10A1-4C6B-A446-DCB09C84F806}" type="presOf" srcId="{F7F4A6E8-5AD5-4986-9BEF-34B1C6417733}" destId="{450D33F3-7420-42D4-9621-DC02B78A2B4F}" srcOrd="1" destOrd="0" presId="urn:microsoft.com/office/officeart/2005/8/layout/cycle4"/>
    <dgm:cxn modelId="{BBF6EE42-704A-45FF-A89A-9CCB52A1E8F4}" type="presOf" srcId="{1C01AE04-9D02-4047-A982-EBD8A607384E}" destId="{FCB0FC2F-B1CF-4F3A-94B3-FCEA0DA6A456}" srcOrd="0" destOrd="0" presId="urn:microsoft.com/office/officeart/2005/8/layout/cycle4"/>
    <dgm:cxn modelId="{06F4965C-A99D-4C46-B0A6-EF26E28CEDD7}" type="presOf" srcId="{1FCE5B3A-A02E-48E5-83E1-16C8842894C5}" destId="{DDC7EB1A-865F-4F75-8394-46973929E015}" srcOrd="1" destOrd="0" presId="urn:microsoft.com/office/officeart/2005/8/layout/cycle4"/>
    <dgm:cxn modelId="{5327E748-40BC-4746-98E9-D0ACE7790489}" type="presOf" srcId="{C30CE35D-21DE-47A7-8304-4C5153B93001}" destId="{ECDC546D-3C73-4F6D-A51F-B7D2CA57CB57}" srcOrd="0" destOrd="0" presId="urn:microsoft.com/office/officeart/2005/8/layout/cycle4"/>
    <dgm:cxn modelId="{32191A80-2E7B-4779-A8CA-53BA8AAEF0E5}" srcId="{05F8F91D-1577-4920-A2AC-0492EDD5EEA0}" destId="{1FCE5B3A-A02E-48E5-83E1-16C8842894C5}" srcOrd="0" destOrd="0" parTransId="{6F68B894-7249-406F-BE73-EE34EAF76D5B}" sibTransId="{7E4C8709-BAEA-4BBC-B684-6A3193BCD783}"/>
    <dgm:cxn modelId="{AE274E68-7FC7-49E5-A43C-91075587DA02}" srcId="{BDB98C13-E1A0-43D8-8A68-C49CA087FE0E}" destId="{ECA4624B-12FC-448A-AC05-FECF2C00F8E6}" srcOrd="0" destOrd="0" parTransId="{C00AC19E-E073-4C9F-96A2-F6D7729ADC2E}" sibTransId="{140BE584-09BD-4D3B-B9FB-B062912D5AA7}"/>
    <dgm:cxn modelId="{97B7B88F-3EF0-4790-BB3B-FA3116C1DA60}" type="presOf" srcId="{BDB98C13-E1A0-43D8-8A68-C49CA087FE0E}" destId="{91723414-919B-4A03-B0AF-686CBB577AFE}" srcOrd="0" destOrd="0" presId="urn:microsoft.com/office/officeart/2005/8/layout/cycle4"/>
    <dgm:cxn modelId="{0133D5B6-5890-4E2C-9045-EA0C64FCB94D}" type="presOf" srcId="{ECA4624B-12FC-448A-AC05-FECF2C00F8E6}" destId="{D3B33E0E-3A17-4E7B-82EE-18B5D3B39F96}" srcOrd="0" destOrd="0" presId="urn:microsoft.com/office/officeart/2005/8/layout/cycle4"/>
    <dgm:cxn modelId="{250C940F-7A84-444D-86DC-7006A933A761}" type="presOf" srcId="{F7F4A6E8-5AD5-4986-9BEF-34B1C6417733}" destId="{D98CBF0A-46E8-461A-94AB-B9A8CE3221A0}" srcOrd="0" destOrd="0" presId="urn:microsoft.com/office/officeart/2005/8/layout/cycle4"/>
    <dgm:cxn modelId="{913D53A3-D2C7-4CDA-9A25-D60A41FA6698}" type="presOf" srcId="{05F8F91D-1577-4920-A2AC-0492EDD5EEA0}" destId="{C1A4F17A-83A9-4739-83D0-68B97D5C43D5}" srcOrd="0" destOrd="0" presId="urn:microsoft.com/office/officeart/2005/8/layout/cycle4"/>
    <dgm:cxn modelId="{183802AC-C833-4EE5-969A-A52EE9460ED2}" type="presOf" srcId="{1C01AE04-9D02-4047-A982-EBD8A607384E}" destId="{76C739ED-C281-42BA-8334-92BD8E4604A1}" srcOrd="1" destOrd="0" presId="urn:microsoft.com/office/officeart/2005/8/layout/cycle4"/>
    <dgm:cxn modelId="{AFCBFBDF-8B28-43A3-957B-F80B9DECD3EF}" srcId="{ECA4624B-12FC-448A-AC05-FECF2C00F8E6}" destId="{F7F4A6E8-5AD5-4986-9BEF-34B1C6417733}" srcOrd="0" destOrd="0" parTransId="{8965BCD3-389E-4873-B2B5-5D465AF9D6B8}" sibTransId="{F273A1A3-1B2C-4702-AD7B-FFCA365A84B0}"/>
    <dgm:cxn modelId="{B74A6778-0478-46FC-AD8C-25DE17B121BB}" srcId="{C30CE35D-21DE-47A7-8304-4C5153B93001}" destId="{5EEC2075-0970-438F-B425-8EE7CD99DE9E}" srcOrd="0" destOrd="0" parTransId="{DFB0A37B-42F6-4084-953F-1C7FB0C808DF}" sibTransId="{3654CA57-5EE0-435C-8EA2-22666C509C7E}"/>
    <dgm:cxn modelId="{0DD4373A-74A7-4A30-9D43-C3107F90DD3E}" type="presOf" srcId="{5EEC2075-0970-438F-B425-8EE7CD99DE9E}" destId="{0F66C6CB-B1CB-4584-AB3B-0794B313DF6A}" srcOrd="0" destOrd="0" presId="urn:microsoft.com/office/officeart/2005/8/layout/cycle4"/>
    <dgm:cxn modelId="{5E54A82D-47A7-4827-80F2-92307FF8A2F6}" type="presOf" srcId="{5EEC2075-0970-438F-B425-8EE7CD99DE9E}" destId="{5BA5C031-48C0-4B4B-A169-07FDFE7EC761}" srcOrd="1" destOrd="0" presId="urn:microsoft.com/office/officeart/2005/8/layout/cycle4"/>
    <dgm:cxn modelId="{8374A355-036D-4D0A-A6B0-6993F99C8B3D}" type="presOf" srcId="{F2FF3CA0-7B29-4376-B69C-7F3CC295294C}" destId="{F0152F3E-0233-47E1-BE18-A57FD7C8D5D7}" srcOrd="0" destOrd="0" presId="urn:microsoft.com/office/officeart/2005/8/layout/cycle4"/>
    <dgm:cxn modelId="{40362589-889B-4857-828B-6F388099F627}" srcId="{BDB98C13-E1A0-43D8-8A68-C49CA087FE0E}" destId="{C30CE35D-21DE-47A7-8304-4C5153B93001}" srcOrd="3" destOrd="0" parTransId="{2FAD1CD8-644C-4496-B005-B5C227E9ED64}" sibTransId="{196C04BD-9DCF-4C4F-9FE3-A5415FF192A2}"/>
    <dgm:cxn modelId="{20020882-12D5-487A-81BD-9459D0AEB39B}" srcId="{BDB98C13-E1A0-43D8-8A68-C49CA087FE0E}" destId="{05F8F91D-1577-4920-A2AC-0492EDD5EEA0}" srcOrd="1" destOrd="0" parTransId="{20F51C34-83F8-42FA-8625-2A447E9A3FB0}" sibTransId="{037BADF7-4C8D-46F8-8D52-2972CFB7560B}"/>
    <dgm:cxn modelId="{95D8E355-FC2C-4972-A4C1-80176A7DD141}" type="presParOf" srcId="{91723414-919B-4A03-B0AF-686CBB577AFE}" destId="{9E14679F-8D3D-4565-8A9B-CA58B4DBFB06}" srcOrd="0" destOrd="0" presId="urn:microsoft.com/office/officeart/2005/8/layout/cycle4"/>
    <dgm:cxn modelId="{2AAB22C0-4401-42F6-81A7-9931D5ABB7C2}" type="presParOf" srcId="{9E14679F-8D3D-4565-8A9B-CA58B4DBFB06}" destId="{11A7D001-E9CB-4AE0-9B3E-B1A3300D9CEE}" srcOrd="0" destOrd="0" presId="urn:microsoft.com/office/officeart/2005/8/layout/cycle4"/>
    <dgm:cxn modelId="{74234ACB-68E4-4C54-BC4F-5B8143FBEDF4}" type="presParOf" srcId="{11A7D001-E9CB-4AE0-9B3E-B1A3300D9CEE}" destId="{D98CBF0A-46E8-461A-94AB-B9A8CE3221A0}" srcOrd="0" destOrd="0" presId="urn:microsoft.com/office/officeart/2005/8/layout/cycle4"/>
    <dgm:cxn modelId="{203FEE50-2DD5-47F5-A06A-A8E57336C6B9}" type="presParOf" srcId="{11A7D001-E9CB-4AE0-9B3E-B1A3300D9CEE}" destId="{450D33F3-7420-42D4-9621-DC02B78A2B4F}" srcOrd="1" destOrd="0" presId="urn:microsoft.com/office/officeart/2005/8/layout/cycle4"/>
    <dgm:cxn modelId="{A0A58993-5141-4B4A-8237-F1C2A898D42B}" type="presParOf" srcId="{9E14679F-8D3D-4565-8A9B-CA58B4DBFB06}" destId="{EBBAE9DD-39A9-46D3-87AB-06587F64AC02}" srcOrd="1" destOrd="0" presId="urn:microsoft.com/office/officeart/2005/8/layout/cycle4"/>
    <dgm:cxn modelId="{8EA538AA-BF91-4B2F-B487-4C53F12BABF9}" type="presParOf" srcId="{EBBAE9DD-39A9-46D3-87AB-06587F64AC02}" destId="{49C73B5F-AF54-45B0-B388-D42D180D06EA}" srcOrd="0" destOrd="0" presId="urn:microsoft.com/office/officeart/2005/8/layout/cycle4"/>
    <dgm:cxn modelId="{62CCACDA-8CB2-4619-A71C-C4FAC5E81945}" type="presParOf" srcId="{EBBAE9DD-39A9-46D3-87AB-06587F64AC02}" destId="{DDC7EB1A-865F-4F75-8394-46973929E015}" srcOrd="1" destOrd="0" presId="urn:microsoft.com/office/officeart/2005/8/layout/cycle4"/>
    <dgm:cxn modelId="{C087C241-0C48-46AF-9BDB-6F83A9E0C9EF}" type="presParOf" srcId="{9E14679F-8D3D-4565-8A9B-CA58B4DBFB06}" destId="{A31A0CA7-55A7-4224-883C-62BCCC2EC824}" srcOrd="2" destOrd="0" presId="urn:microsoft.com/office/officeart/2005/8/layout/cycle4"/>
    <dgm:cxn modelId="{1066AC5F-904E-4010-8140-AE63DCB8A0C9}" type="presParOf" srcId="{A31A0CA7-55A7-4224-883C-62BCCC2EC824}" destId="{FCB0FC2F-B1CF-4F3A-94B3-FCEA0DA6A456}" srcOrd="0" destOrd="0" presId="urn:microsoft.com/office/officeart/2005/8/layout/cycle4"/>
    <dgm:cxn modelId="{109655B5-8BE3-472F-8F93-F4D7FA072EF6}" type="presParOf" srcId="{A31A0CA7-55A7-4224-883C-62BCCC2EC824}" destId="{76C739ED-C281-42BA-8334-92BD8E4604A1}" srcOrd="1" destOrd="0" presId="urn:microsoft.com/office/officeart/2005/8/layout/cycle4"/>
    <dgm:cxn modelId="{C8D56103-EDA3-4FCD-A4CC-AFD49607F82C}" type="presParOf" srcId="{9E14679F-8D3D-4565-8A9B-CA58B4DBFB06}" destId="{6D48B140-2508-4556-A7FE-1D0A33CAF76D}" srcOrd="3" destOrd="0" presId="urn:microsoft.com/office/officeart/2005/8/layout/cycle4"/>
    <dgm:cxn modelId="{73C43E89-E29C-47F8-A466-848CF69C2280}" type="presParOf" srcId="{6D48B140-2508-4556-A7FE-1D0A33CAF76D}" destId="{0F66C6CB-B1CB-4584-AB3B-0794B313DF6A}" srcOrd="0" destOrd="0" presId="urn:microsoft.com/office/officeart/2005/8/layout/cycle4"/>
    <dgm:cxn modelId="{197E6132-F465-48EF-9015-235F600ED207}" type="presParOf" srcId="{6D48B140-2508-4556-A7FE-1D0A33CAF76D}" destId="{5BA5C031-48C0-4B4B-A169-07FDFE7EC761}" srcOrd="1" destOrd="0" presId="urn:microsoft.com/office/officeart/2005/8/layout/cycle4"/>
    <dgm:cxn modelId="{5E31F882-CBC2-462C-A042-7AEA86C9568B}" type="presParOf" srcId="{9E14679F-8D3D-4565-8A9B-CA58B4DBFB06}" destId="{7924175E-D3BC-470C-93B6-417758335DB8}" srcOrd="4" destOrd="0" presId="urn:microsoft.com/office/officeart/2005/8/layout/cycle4"/>
    <dgm:cxn modelId="{BABFB4DC-ACF5-458D-A7C0-E7C9CA2AA842}" type="presParOf" srcId="{91723414-919B-4A03-B0AF-686CBB577AFE}" destId="{488FA1E5-B4B0-43C7-B236-D4494627ED47}" srcOrd="1" destOrd="0" presId="urn:microsoft.com/office/officeart/2005/8/layout/cycle4"/>
    <dgm:cxn modelId="{4BFC860B-9C58-456A-B403-0F7F81E865A3}" type="presParOf" srcId="{488FA1E5-B4B0-43C7-B236-D4494627ED47}" destId="{D3B33E0E-3A17-4E7B-82EE-18B5D3B39F96}" srcOrd="0" destOrd="0" presId="urn:microsoft.com/office/officeart/2005/8/layout/cycle4"/>
    <dgm:cxn modelId="{E72D7EF1-CAF5-4444-9DF0-F0AF80349FE6}" type="presParOf" srcId="{488FA1E5-B4B0-43C7-B236-D4494627ED47}" destId="{C1A4F17A-83A9-4739-83D0-68B97D5C43D5}" srcOrd="1" destOrd="0" presId="urn:microsoft.com/office/officeart/2005/8/layout/cycle4"/>
    <dgm:cxn modelId="{142486B9-DBED-40B5-8411-9DB5D41020B3}" type="presParOf" srcId="{488FA1E5-B4B0-43C7-B236-D4494627ED47}" destId="{F0152F3E-0233-47E1-BE18-A57FD7C8D5D7}" srcOrd="2" destOrd="0" presId="urn:microsoft.com/office/officeart/2005/8/layout/cycle4"/>
    <dgm:cxn modelId="{2E27AC6C-DC08-497A-B224-1090AEEB50DD}" type="presParOf" srcId="{488FA1E5-B4B0-43C7-B236-D4494627ED47}" destId="{ECDC546D-3C73-4F6D-A51F-B7D2CA57CB57}" srcOrd="3" destOrd="0" presId="urn:microsoft.com/office/officeart/2005/8/layout/cycle4"/>
    <dgm:cxn modelId="{F4DD68A0-EA1D-4009-9E88-29BA5F710AE8}" type="presParOf" srcId="{488FA1E5-B4B0-43C7-B236-D4494627ED47}" destId="{6CA4E958-FB7A-490C-859F-C831CA3BA62A}" srcOrd="4" destOrd="0" presId="urn:microsoft.com/office/officeart/2005/8/layout/cycle4"/>
    <dgm:cxn modelId="{49E7E970-CF9C-457B-B76D-E24815AFB19B}" type="presParOf" srcId="{91723414-919B-4A03-B0AF-686CBB577AFE}" destId="{B902684B-A70C-4DC5-8BDC-CAE3EE2F849F}" srcOrd="2" destOrd="0" presId="urn:microsoft.com/office/officeart/2005/8/layout/cycle4"/>
    <dgm:cxn modelId="{DC5D76D9-7EA2-4A72-8DEF-0CDB3F1F0519}" type="presParOf" srcId="{91723414-919B-4A03-B0AF-686CBB577AFE}" destId="{43158DC3-2908-48F5-AF5A-7D11B48AE347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DB98C13-E1A0-43D8-8A68-C49CA087FE0E}" type="doc">
      <dgm:prSet loTypeId="urn:microsoft.com/office/officeart/2005/8/layout/cycle4" loCatId="matrix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7F4A6E8-5AD5-4986-9BEF-34B1C6417733}">
      <dgm:prSet phldrT="[Text]" custT="1"/>
      <dgm:spPr>
        <a:xfrm>
          <a:off x="54762" y="0"/>
          <a:ext cx="2202100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 lIns="0" rIns="72000"/>
        <a:lstStyle/>
        <a:p>
          <a:pPr algn="l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8965BCD3-389E-4873-B2B5-5D465AF9D6B8}" type="parTrans" cxnId="{AFCBFBDF-8B28-43A3-957B-F80B9DECD3EF}">
      <dgm:prSet/>
      <dgm:spPr/>
      <dgm:t>
        <a:bodyPr/>
        <a:lstStyle/>
        <a:p>
          <a:endParaRPr lang="en-US"/>
        </a:p>
      </dgm:t>
    </dgm:pt>
    <dgm:pt modelId="{F273A1A3-1B2C-4702-AD7B-FFCA365A84B0}" type="sibTrans" cxnId="{AFCBFBDF-8B28-43A3-957B-F80B9DECD3EF}">
      <dgm:prSet/>
      <dgm:spPr/>
      <dgm:t>
        <a:bodyPr/>
        <a:lstStyle/>
        <a:p>
          <a:endParaRPr lang="en-US"/>
        </a:p>
      </dgm:t>
    </dgm:pt>
    <dgm:pt modelId="{1C01AE04-9D02-4047-A982-EBD8A607384E}">
      <dgm:prSet phldrT="[Text]" custT="1"/>
      <dgm:spPr>
        <a:xfrm>
          <a:off x="3011924" y="2294527"/>
          <a:ext cx="2205534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6622584"/>
              <a:satOff val="26541"/>
              <a:lumOff val="5752"/>
              <a:alphaOff val="0"/>
            </a:srgbClr>
          </a:solidFill>
          <a:prstDash val="solid"/>
        </a:ln>
        <a:effectLst/>
      </dgm:spPr>
      <dgm:t>
        <a:bodyPr/>
        <a:lstStyle/>
        <a:p>
          <a:pPr algn="ctr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Activities + Customized Feedback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9F82E96-418F-4B1D-A686-9386D459CAF1}" type="parTrans" cxnId="{C9030CAC-35C9-4E3C-B0F5-DD4F7E3102A3}">
      <dgm:prSet/>
      <dgm:spPr/>
      <dgm:t>
        <a:bodyPr/>
        <a:lstStyle/>
        <a:p>
          <a:endParaRPr lang="en-US"/>
        </a:p>
      </dgm:t>
    </dgm:pt>
    <dgm:pt modelId="{6DB72D0C-CE5B-4E94-927F-3EDB632FF400}" type="sibTrans" cxnId="{C9030CAC-35C9-4E3C-B0F5-DD4F7E3102A3}">
      <dgm:prSet/>
      <dgm:spPr/>
      <dgm:t>
        <a:bodyPr/>
        <a:lstStyle/>
        <a:p>
          <a:endParaRPr lang="en-US"/>
        </a:p>
      </dgm:t>
    </dgm:pt>
    <dgm:pt modelId="{5EEC2075-0970-438F-B425-8EE7CD99DE9E}">
      <dgm:prSet phldrT="[Text]" custT="1"/>
      <dgm:spPr>
        <a:xfrm>
          <a:off x="25975" y="2294527"/>
          <a:ext cx="2198199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/>
        <a:lstStyle/>
        <a:p>
          <a:pPr algn="ctr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DFB0A37B-42F6-4084-953F-1C7FB0C808DF}" type="parTrans" cxnId="{B74A6778-0478-46FC-AD8C-25DE17B121BB}">
      <dgm:prSet/>
      <dgm:spPr/>
      <dgm:t>
        <a:bodyPr/>
        <a:lstStyle/>
        <a:p>
          <a:endParaRPr lang="en-US"/>
        </a:p>
      </dgm:t>
    </dgm:pt>
    <dgm:pt modelId="{3654CA57-5EE0-435C-8EA2-22666C509C7E}" type="sibTrans" cxnId="{B74A6778-0478-46FC-AD8C-25DE17B121BB}">
      <dgm:prSet/>
      <dgm:spPr/>
      <dgm:t>
        <a:bodyPr/>
        <a:lstStyle/>
        <a:p>
          <a:endParaRPr lang="en-US"/>
        </a:p>
      </dgm:t>
    </dgm:pt>
    <dgm:pt modelId="{ECA4624B-12FC-448A-AC05-FECF2C00F8E6}">
      <dgm:prSet phldrT="[Text]" custT="1"/>
      <dgm:spPr>
        <a:xfrm>
          <a:off x="1113912" y="192335"/>
          <a:ext cx="1461074" cy="1461074"/>
        </a:xfr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36000" rIns="108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40BE584-09BD-4D3B-B9FB-B062912D5AA7}" type="sibTrans" cxnId="{AE274E68-7FC7-49E5-A43C-91075587DA02}">
      <dgm:prSet/>
      <dgm:spPr/>
      <dgm:t>
        <a:bodyPr/>
        <a:lstStyle/>
        <a:p>
          <a:endParaRPr lang="en-US"/>
        </a:p>
      </dgm:t>
    </dgm:pt>
    <dgm:pt modelId="{C00AC19E-E073-4C9F-96A2-F6D7729ADC2E}" type="parTrans" cxnId="{AE274E68-7FC7-49E5-A43C-91075587DA02}">
      <dgm:prSet/>
      <dgm:spPr/>
      <dgm:t>
        <a:bodyPr/>
        <a:lstStyle/>
        <a:p>
          <a:endParaRPr lang="en-US"/>
        </a:p>
      </dgm:t>
    </dgm:pt>
    <dgm:pt modelId="{05F8F91D-1577-4920-A2AC-0492EDD5EEA0}">
      <dgm:prSet phldrT="[Text]" custT="1"/>
      <dgm:spPr>
        <a:xfrm rot="5400000">
          <a:off x="2642472" y="192335"/>
          <a:ext cx="1461074" cy="1461074"/>
        </a:xfr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037BADF7-4C8D-46F8-8D52-2972CFB7560B}" type="sibTrans" cxnId="{20020882-12D5-487A-81BD-9459D0AEB39B}">
      <dgm:prSet/>
      <dgm:spPr/>
      <dgm:t>
        <a:bodyPr/>
        <a:lstStyle/>
        <a:p>
          <a:endParaRPr lang="en-US"/>
        </a:p>
      </dgm:t>
    </dgm:pt>
    <dgm:pt modelId="{20F51C34-83F8-42FA-8625-2A447E9A3FB0}" type="parTrans" cxnId="{20020882-12D5-487A-81BD-9459D0AEB39B}">
      <dgm:prSet/>
      <dgm:spPr/>
      <dgm:t>
        <a:bodyPr/>
        <a:lstStyle/>
        <a:p>
          <a:endParaRPr lang="en-US"/>
        </a:p>
      </dgm:t>
    </dgm:pt>
    <dgm:pt modelId="{F2FF3CA0-7B29-4376-B69C-7F3CC295294C}">
      <dgm:prSet phldrT="[Text]" custT="1"/>
      <dgm:spPr>
        <a:xfrm rot="10800000">
          <a:off x="2642472" y="1720895"/>
          <a:ext cx="1461074" cy="1461074"/>
        </a:xfr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05CDBAD-DBBF-4552-B3D0-9773DA833ADD}" type="sibTrans" cxnId="{B23411E0-C3DF-404C-9C26-31FD3448027E}">
      <dgm:prSet/>
      <dgm:spPr/>
      <dgm:t>
        <a:bodyPr/>
        <a:lstStyle/>
        <a:p>
          <a:endParaRPr lang="en-US"/>
        </a:p>
      </dgm:t>
    </dgm:pt>
    <dgm:pt modelId="{7120EB2C-D19B-4843-A720-82DDFB92BDE6}" type="parTrans" cxnId="{B23411E0-C3DF-404C-9C26-31FD3448027E}">
      <dgm:prSet/>
      <dgm:spPr/>
      <dgm:t>
        <a:bodyPr/>
        <a:lstStyle/>
        <a:p>
          <a:endParaRPr lang="en-US"/>
        </a:p>
      </dgm:t>
    </dgm:pt>
    <dgm:pt modelId="{C30CE35D-21DE-47A7-8304-4C5153B93001}">
      <dgm:prSet phldrT="[Text]" custT="1"/>
      <dgm:spPr>
        <a:xfrm rot="16200000">
          <a:off x="1113912" y="1720895"/>
          <a:ext cx="1461074" cy="1461074"/>
        </a:xfr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96C04BD-9DCF-4C4F-9FE3-A5415FF192A2}" type="sibTrans" cxnId="{40362589-889B-4857-828B-6F388099F627}">
      <dgm:prSet/>
      <dgm:spPr/>
      <dgm:t>
        <a:bodyPr/>
        <a:lstStyle/>
        <a:p>
          <a:endParaRPr lang="en-US"/>
        </a:p>
      </dgm:t>
    </dgm:pt>
    <dgm:pt modelId="{2FAD1CD8-644C-4496-B005-B5C227E9ED64}" type="parTrans" cxnId="{40362589-889B-4857-828B-6F388099F627}">
      <dgm:prSet/>
      <dgm:spPr/>
      <dgm:t>
        <a:bodyPr/>
        <a:lstStyle/>
        <a:p>
          <a:endParaRPr lang="en-US"/>
        </a:p>
      </dgm:t>
    </dgm:pt>
    <dgm:pt modelId="{1FCE5B3A-A02E-48E5-83E1-16C8842894C5}">
      <dgm:prSet phldrT="[Text]" custT="1"/>
      <dgm:spPr>
        <a:xfrm>
          <a:off x="2970380" y="0"/>
          <a:ext cx="2194465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3311292"/>
              <a:satOff val="13270"/>
              <a:lumOff val="2876"/>
              <a:alphaOff val="0"/>
            </a:srgbClr>
          </a:solidFill>
          <a:prstDash val="solid"/>
        </a:ln>
        <a:effectLst/>
      </dgm:spPr>
      <dgm:t>
        <a:bodyPr/>
        <a:lstStyle/>
        <a:p>
          <a:pPr algn="ctr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Content + Reflection Spot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7E4C8709-BAEA-4BBC-B684-6A3193BCD783}" type="sibTrans" cxnId="{32191A80-2E7B-4779-A8CA-53BA8AAEF0E5}">
      <dgm:prSet/>
      <dgm:spPr/>
      <dgm:t>
        <a:bodyPr/>
        <a:lstStyle/>
        <a:p>
          <a:endParaRPr lang="en-US"/>
        </a:p>
      </dgm:t>
    </dgm:pt>
    <dgm:pt modelId="{6F68B894-7249-406F-BE73-EE34EAF76D5B}" type="parTrans" cxnId="{32191A80-2E7B-4779-A8CA-53BA8AAEF0E5}">
      <dgm:prSet/>
      <dgm:spPr/>
      <dgm:t>
        <a:bodyPr/>
        <a:lstStyle/>
        <a:p>
          <a:endParaRPr lang="en-US"/>
        </a:p>
      </dgm:t>
    </dgm:pt>
    <dgm:pt modelId="{91723414-919B-4A03-B0AF-686CBB577AFE}" type="pres">
      <dgm:prSet presAssocID="{BDB98C13-E1A0-43D8-8A68-C49CA087FE0E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14679F-8D3D-4565-8A9B-CA58B4DBFB06}" type="pres">
      <dgm:prSet presAssocID="{BDB98C13-E1A0-43D8-8A68-C49CA087FE0E}" presName="children" presStyleCnt="0"/>
      <dgm:spPr/>
    </dgm:pt>
    <dgm:pt modelId="{11A7D001-E9CB-4AE0-9B3E-B1A3300D9CEE}" type="pres">
      <dgm:prSet presAssocID="{BDB98C13-E1A0-43D8-8A68-C49CA087FE0E}" presName="child1group" presStyleCnt="0"/>
      <dgm:spPr/>
    </dgm:pt>
    <dgm:pt modelId="{D98CBF0A-46E8-461A-94AB-B9A8CE3221A0}" type="pres">
      <dgm:prSet presAssocID="{BDB98C13-E1A0-43D8-8A68-C49CA087FE0E}" presName="child1" presStyleLbl="bgAcc1" presStyleIdx="0" presStyleCnt="4" custScaleX="138827" custLinFactNeighborX="-8959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50D33F3-7420-42D4-9621-DC02B78A2B4F}" type="pres">
      <dgm:prSet presAssocID="{BDB98C13-E1A0-43D8-8A68-C49CA087FE0E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BAE9DD-39A9-46D3-87AB-06587F64AC02}" type="pres">
      <dgm:prSet presAssocID="{BDB98C13-E1A0-43D8-8A68-C49CA087FE0E}" presName="child2group" presStyleCnt="0"/>
      <dgm:spPr/>
    </dgm:pt>
    <dgm:pt modelId="{49C73B5F-AF54-45B0-B388-D42D180D06EA}" type="pres">
      <dgm:prSet presAssocID="{BDB98C13-E1A0-43D8-8A68-C49CA087FE0E}" presName="child2" presStyleLbl="bgAcc1" presStyleIdx="1" presStyleCnt="4" custScaleX="131649" custLinFactNeighborX="5993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DDC7EB1A-865F-4F75-8394-46973929E015}" type="pres">
      <dgm:prSet presAssocID="{BDB98C13-E1A0-43D8-8A68-C49CA087FE0E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1A0CA7-55A7-4224-883C-62BCCC2EC824}" type="pres">
      <dgm:prSet presAssocID="{BDB98C13-E1A0-43D8-8A68-C49CA087FE0E}" presName="child3group" presStyleCnt="0"/>
      <dgm:spPr/>
    </dgm:pt>
    <dgm:pt modelId="{FCB0FC2F-B1CF-4F3A-94B3-FCEA0DA6A456}" type="pres">
      <dgm:prSet presAssocID="{BDB98C13-E1A0-43D8-8A68-C49CA087FE0E}" presName="child3" presStyleLbl="bgAcc1" presStyleIdx="2" presStyleCnt="4" custScaleX="132313" custLinFactNeighborX="9220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6C739ED-C281-42BA-8334-92BD8E4604A1}" type="pres">
      <dgm:prSet presAssocID="{BDB98C13-E1A0-43D8-8A68-C49CA087FE0E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8B140-2508-4556-A7FE-1D0A33CAF76D}" type="pres">
      <dgm:prSet presAssocID="{BDB98C13-E1A0-43D8-8A68-C49CA087FE0E}" presName="child4group" presStyleCnt="0"/>
      <dgm:spPr/>
    </dgm:pt>
    <dgm:pt modelId="{0F66C6CB-B1CB-4584-AB3B-0794B313DF6A}" type="pres">
      <dgm:prSet presAssocID="{BDB98C13-E1A0-43D8-8A68-C49CA087FE0E}" presName="child4" presStyleLbl="bgAcc1" presStyleIdx="3" presStyleCnt="4" custScaleX="131873" custLinFactNeighborX="-7376" custLinFactNeighborY="712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5BA5C031-48C0-4B4B-A169-07FDFE7EC761}" type="pres">
      <dgm:prSet presAssocID="{BDB98C13-E1A0-43D8-8A68-C49CA087FE0E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24175E-D3BC-470C-93B6-417758335DB8}" type="pres">
      <dgm:prSet presAssocID="{BDB98C13-E1A0-43D8-8A68-C49CA087FE0E}" presName="childPlaceholder" presStyleCnt="0"/>
      <dgm:spPr/>
    </dgm:pt>
    <dgm:pt modelId="{488FA1E5-B4B0-43C7-B236-D4494627ED47}" type="pres">
      <dgm:prSet presAssocID="{BDB98C13-E1A0-43D8-8A68-C49CA087FE0E}" presName="circle" presStyleCnt="0"/>
      <dgm:spPr/>
    </dgm:pt>
    <dgm:pt modelId="{D3B33E0E-3A17-4E7B-82EE-18B5D3B39F96}" type="pres">
      <dgm:prSet presAssocID="{BDB98C13-E1A0-43D8-8A68-C49CA087FE0E}" presName="quadrant1" presStyleLbl="node1" presStyleIdx="0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C1A4F17A-83A9-4739-83D0-68B97D5C43D5}" type="pres">
      <dgm:prSet presAssocID="{BDB98C13-E1A0-43D8-8A68-C49CA087FE0E}" presName="quadrant2" presStyleLbl="node1" presStyleIdx="1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F0152F3E-0233-47E1-BE18-A57FD7C8D5D7}" type="pres">
      <dgm:prSet presAssocID="{BDB98C13-E1A0-43D8-8A68-C49CA087FE0E}" presName="quadrant3" presStyleLbl="node1" presStyleIdx="2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ECDC546D-3C73-4F6D-A51F-B7D2CA57CB57}" type="pres">
      <dgm:prSet presAssocID="{BDB98C13-E1A0-43D8-8A68-C49CA087FE0E}" presName="quadrant4" presStyleLbl="node1" presStyleIdx="3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6CA4E958-FB7A-490C-859F-C831CA3BA62A}" type="pres">
      <dgm:prSet presAssocID="{BDB98C13-E1A0-43D8-8A68-C49CA087FE0E}" presName="quadrantPlaceholder" presStyleCnt="0"/>
      <dgm:spPr/>
    </dgm:pt>
    <dgm:pt modelId="{B902684B-A70C-4DC5-8BDC-CAE3EE2F849F}" type="pres">
      <dgm:prSet presAssocID="{BDB98C13-E1A0-43D8-8A68-C49CA087FE0E}" presName="center1" presStyleLbl="fgShp" presStyleIdx="0" presStyleCnt="2"/>
      <dgm:spPr>
        <a:xfrm>
          <a:off x="2356500" y="1383465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43158DC3-2908-48F5-AF5A-7D11B48AE347}" type="pres">
      <dgm:prSet presAssocID="{BDB98C13-E1A0-43D8-8A68-C49CA087FE0E}" presName="center2" presStyleLbl="fgShp" presStyleIdx="1" presStyleCnt="2"/>
      <dgm:spPr>
        <a:xfrm rot="10800000">
          <a:off x="2356500" y="1552180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</dgm:ptLst>
  <dgm:cxnLst>
    <dgm:cxn modelId="{32D95409-67BF-432C-A90D-8EF3E2F34F02}" type="presOf" srcId="{1FCE5B3A-A02E-48E5-83E1-16C8842894C5}" destId="{49C73B5F-AF54-45B0-B388-D42D180D06EA}" srcOrd="0" destOrd="0" presId="urn:microsoft.com/office/officeart/2005/8/layout/cycle4"/>
    <dgm:cxn modelId="{C9030CAC-35C9-4E3C-B0F5-DD4F7E3102A3}" srcId="{F2FF3CA0-7B29-4376-B69C-7F3CC295294C}" destId="{1C01AE04-9D02-4047-A982-EBD8A607384E}" srcOrd="0" destOrd="0" parTransId="{A9F82E96-418F-4B1D-A686-9386D459CAF1}" sibTransId="{6DB72D0C-CE5B-4E94-927F-3EDB632FF400}"/>
    <dgm:cxn modelId="{B23411E0-C3DF-404C-9C26-31FD3448027E}" srcId="{BDB98C13-E1A0-43D8-8A68-C49CA087FE0E}" destId="{F2FF3CA0-7B29-4376-B69C-7F3CC295294C}" srcOrd="2" destOrd="0" parTransId="{7120EB2C-D19B-4843-A720-82DDFB92BDE6}" sibTransId="{A05CDBAD-DBBF-4552-B3D0-9773DA833ADD}"/>
    <dgm:cxn modelId="{869980C2-10A1-4C6B-A446-DCB09C84F806}" type="presOf" srcId="{F7F4A6E8-5AD5-4986-9BEF-34B1C6417733}" destId="{450D33F3-7420-42D4-9621-DC02B78A2B4F}" srcOrd="1" destOrd="0" presId="urn:microsoft.com/office/officeart/2005/8/layout/cycle4"/>
    <dgm:cxn modelId="{BBF6EE42-704A-45FF-A89A-9CCB52A1E8F4}" type="presOf" srcId="{1C01AE04-9D02-4047-A982-EBD8A607384E}" destId="{FCB0FC2F-B1CF-4F3A-94B3-FCEA0DA6A456}" srcOrd="0" destOrd="0" presId="urn:microsoft.com/office/officeart/2005/8/layout/cycle4"/>
    <dgm:cxn modelId="{06F4965C-A99D-4C46-B0A6-EF26E28CEDD7}" type="presOf" srcId="{1FCE5B3A-A02E-48E5-83E1-16C8842894C5}" destId="{DDC7EB1A-865F-4F75-8394-46973929E015}" srcOrd="1" destOrd="0" presId="urn:microsoft.com/office/officeart/2005/8/layout/cycle4"/>
    <dgm:cxn modelId="{5327E748-40BC-4746-98E9-D0ACE7790489}" type="presOf" srcId="{C30CE35D-21DE-47A7-8304-4C5153B93001}" destId="{ECDC546D-3C73-4F6D-A51F-B7D2CA57CB57}" srcOrd="0" destOrd="0" presId="urn:microsoft.com/office/officeart/2005/8/layout/cycle4"/>
    <dgm:cxn modelId="{32191A80-2E7B-4779-A8CA-53BA8AAEF0E5}" srcId="{05F8F91D-1577-4920-A2AC-0492EDD5EEA0}" destId="{1FCE5B3A-A02E-48E5-83E1-16C8842894C5}" srcOrd="0" destOrd="0" parTransId="{6F68B894-7249-406F-BE73-EE34EAF76D5B}" sibTransId="{7E4C8709-BAEA-4BBC-B684-6A3193BCD783}"/>
    <dgm:cxn modelId="{AE274E68-7FC7-49E5-A43C-91075587DA02}" srcId="{BDB98C13-E1A0-43D8-8A68-C49CA087FE0E}" destId="{ECA4624B-12FC-448A-AC05-FECF2C00F8E6}" srcOrd="0" destOrd="0" parTransId="{C00AC19E-E073-4C9F-96A2-F6D7729ADC2E}" sibTransId="{140BE584-09BD-4D3B-B9FB-B062912D5AA7}"/>
    <dgm:cxn modelId="{97B7B88F-3EF0-4790-BB3B-FA3116C1DA60}" type="presOf" srcId="{BDB98C13-E1A0-43D8-8A68-C49CA087FE0E}" destId="{91723414-919B-4A03-B0AF-686CBB577AFE}" srcOrd="0" destOrd="0" presId="urn:microsoft.com/office/officeart/2005/8/layout/cycle4"/>
    <dgm:cxn modelId="{0133D5B6-5890-4E2C-9045-EA0C64FCB94D}" type="presOf" srcId="{ECA4624B-12FC-448A-AC05-FECF2C00F8E6}" destId="{D3B33E0E-3A17-4E7B-82EE-18B5D3B39F96}" srcOrd="0" destOrd="0" presId="urn:microsoft.com/office/officeart/2005/8/layout/cycle4"/>
    <dgm:cxn modelId="{250C940F-7A84-444D-86DC-7006A933A761}" type="presOf" srcId="{F7F4A6E8-5AD5-4986-9BEF-34B1C6417733}" destId="{D98CBF0A-46E8-461A-94AB-B9A8CE3221A0}" srcOrd="0" destOrd="0" presId="urn:microsoft.com/office/officeart/2005/8/layout/cycle4"/>
    <dgm:cxn modelId="{913D53A3-D2C7-4CDA-9A25-D60A41FA6698}" type="presOf" srcId="{05F8F91D-1577-4920-A2AC-0492EDD5EEA0}" destId="{C1A4F17A-83A9-4739-83D0-68B97D5C43D5}" srcOrd="0" destOrd="0" presId="urn:microsoft.com/office/officeart/2005/8/layout/cycle4"/>
    <dgm:cxn modelId="{183802AC-C833-4EE5-969A-A52EE9460ED2}" type="presOf" srcId="{1C01AE04-9D02-4047-A982-EBD8A607384E}" destId="{76C739ED-C281-42BA-8334-92BD8E4604A1}" srcOrd="1" destOrd="0" presId="urn:microsoft.com/office/officeart/2005/8/layout/cycle4"/>
    <dgm:cxn modelId="{AFCBFBDF-8B28-43A3-957B-F80B9DECD3EF}" srcId="{ECA4624B-12FC-448A-AC05-FECF2C00F8E6}" destId="{F7F4A6E8-5AD5-4986-9BEF-34B1C6417733}" srcOrd="0" destOrd="0" parTransId="{8965BCD3-389E-4873-B2B5-5D465AF9D6B8}" sibTransId="{F273A1A3-1B2C-4702-AD7B-FFCA365A84B0}"/>
    <dgm:cxn modelId="{B74A6778-0478-46FC-AD8C-25DE17B121BB}" srcId="{C30CE35D-21DE-47A7-8304-4C5153B93001}" destId="{5EEC2075-0970-438F-B425-8EE7CD99DE9E}" srcOrd="0" destOrd="0" parTransId="{DFB0A37B-42F6-4084-953F-1C7FB0C808DF}" sibTransId="{3654CA57-5EE0-435C-8EA2-22666C509C7E}"/>
    <dgm:cxn modelId="{0DD4373A-74A7-4A30-9D43-C3107F90DD3E}" type="presOf" srcId="{5EEC2075-0970-438F-B425-8EE7CD99DE9E}" destId="{0F66C6CB-B1CB-4584-AB3B-0794B313DF6A}" srcOrd="0" destOrd="0" presId="urn:microsoft.com/office/officeart/2005/8/layout/cycle4"/>
    <dgm:cxn modelId="{5E54A82D-47A7-4827-80F2-92307FF8A2F6}" type="presOf" srcId="{5EEC2075-0970-438F-B425-8EE7CD99DE9E}" destId="{5BA5C031-48C0-4B4B-A169-07FDFE7EC761}" srcOrd="1" destOrd="0" presId="urn:microsoft.com/office/officeart/2005/8/layout/cycle4"/>
    <dgm:cxn modelId="{8374A355-036D-4D0A-A6B0-6993F99C8B3D}" type="presOf" srcId="{F2FF3CA0-7B29-4376-B69C-7F3CC295294C}" destId="{F0152F3E-0233-47E1-BE18-A57FD7C8D5D7}" srcOrd="0" destOrd="0" presId="urn:microsoft.com/office/officeart/2005/8/layout/cycle4"/>
    <dgm:cxn modelId="{40362589-889B-4857-828B-6F388099F627}" srcId="{BDB98C13-E1A0-43D8-8A68-C49CA087FE0E}" destId="{C30CE35D-21DE-47A7-8304-4C5153B93001}" srcOrd="3" destOrd="0" parTransId="{2FAD1CD8-644C-4496-B005-B5C227E9ED64}" sibTransId="{196C04BD-9DCF-4C4F-9FE3-A5415FF192A2}"/>
    <dgm:cxn modelId="{20020882-12D5-487A-81BD-9459D0AEB39B}" srcId="{BDB98C13-E1A0-43D8-8A68-C49CA087FE0E}" destId="{05F8F91D-1577-4920-A2AC-0492EDD5EEA0}" srcOrd="1" destOrd="0" parTransId="{20F51C34-83F8-42FA-8625-2A447E9A3FB0}" sibTransId="{037BADF7-4C8D-46F8-8D52-2972CFB7560B}"/>
    <dgm:cxn modelId="{95D8E355-FC2C-4972-A4C1-80176A7DD141}" type="presParOf" srcId="{91723414-919B-4A03-B0AF-686CBB577AFE}" destId="{9E14679F-8D3D-4565-8A9B-CA58B4DBFB06}" srcOrd="0" destOrd="0" presId="urn:microsoft.com/office/officeart/2005/8/layout/cycle4"/>
    <dgm:cxn modelId="{2AAB22C0-4401-42F6-81A7-9931D5ABB7C2}" type="presParOf" srcId="{9E14679F-8D3D-4565-8A9B-CA58B4DBFB06}" destId="{11A7D001-E9CB-4AE0-9B3E-B1A3300D9CEE}" srcOrd="0" destOrd="0" presId="urn:microsoft.com/office/officeart/2005/8/layout/cycle4"/>
    <dgm:cxn modelId="{74234ACB-68E4-4C54-BC4F-5B8143FBEDF4}" type="presParOf" srcId="{11A7D001-E9CB-4AE0-9B3E-B1A3300D9CEE}" destId="{D98CBF0A-46E8-461A-94AB-B9A8CE3221A0}" srcOrd="0" destOrd="0" presId="urn:microsoft.com/office/officeart/2005/8/layout/cycle4"/>
    <dgm:cxn modelId="{203FEE50-2DD5-47F5-A06A-A8E57336C6B9}" type="presParOf" srcId="{11A7D001-E9CB-4AE0-9B3E-B1A3300D9CEE}" destId="{450D33F3-7420-42D4-9621-DC02B78A2B4F}" srcOrd="1" destOrd="0" presId="urn:microsoft.com/office/officeart/2005/8/layout/cycle4"/>
    <dgm:cxn modelId="{A0A58993-5141-4B4A-8237-F1C2A898D42B}" type="presParOf" srcId="{9E14679F-8D3D-4565-8A9B-CA58B4DBFB06}" destId="{EBBAE9DD-39A9-46D3-87AB-06587F64AC02}" srcOrd="1" destOrd="0" presId="urn:microsoft.com/office/officeart/2005/8/layout/cycle4"/>
    <dgm:cxn modelId="{8EA538AA-BF91-4B2F-B487-4C53F12BABF9}" type="presParOf" srcId="{EBBAE9DD-39A9-46D3-87AB-06587F64AC02}" destId="{49C73B5F-AF54-45B0-B388-D42D180D06EA}" srcOrd="0" destOrd="0" presId="urn:microsoft.com/office/officeart/2005/8/layout/cycle4"/>
    <dgm:cxn modelId="{62CCACDA-8CB2-4619-A71C-C4FAC5E81945}" type="presParOf" srcId="{EBBAE9DD-39A9-46D3-87AB-06587F64AC02}" destId="{DDC7EB1A-865F-4F75-8394-46973929E015}" srcOrd="1" destOrd="0" presId="urn:microsoft.com/office/officeart/2005/8/layout/cycle4"/>
    <dgm:cxn modelId="{C087C241-0C48-46AF-9BDB-6F83A9E0C9EF}" type="presParOf" srcId="{9E14679F-8D3D-4565-8A9B-CA58B4DBFB06}" destId="{A31A0CA7-55A7-4224-883C-62BCCC2EC824}" srcOrd="2" destOrd="0" presId="urn:microsoft.com/office/officeart/2005/8/layout/cycle4"/>
    <dgm:cxn modelId="{1066AC5F-904E-4010-8140-AE63DCB8A0C9}" type="presParOf" srcId="{A31A0CA7-55A7-4224-883C-62BCCC2EC824}" destId="{FCB0FC2F-B1CF-4F3A-94B3-FCEA0DA6A456}" srcOrd="0" destOrd="0" presId="urn:microsoft.com/office/officeart/2005/8/layout/cycle4"/>
    <dgm:cxn modelId="{109655B5-8BE3-472F-8F93-F4D7FA072EF6}" type="presParOf" srcId="{A31A0CA7-55A7-4224-883C-62BCCC2EC824}" destId="{76C739ED-C281-42BA-8334-92BD8E4604A1}" srcOrd="1" destOrd="0" presId="urn:microsoft.com/office/officeart/2005/8/layout/cycle4"/>
    <dgm:cxn modelId="{C8D56103-EDA3-4FCD-A4CC-AFD49607F82C}" type="presParOf" srcId="{9E14679F-8D3D-4565-8A9B-CA58B4DBFB06}" destId="{6D48B140-2508-4556-A7FE-1D0A33CAF76D}" srcOrd="3" destOrd="0" presId="urn:microsoft.com/office/officeart/2005/8/layout/cycle4"/>
    <dgm:cxn modelId="{73C43E89-E29C-47F8-A466-848CF69C2280}" type="presParOf" srcId="{6D48B140-2508-4556-A7FE-1D0A33CAF76D}" destId="{0F66C6CB-B1CB-4584-AB3B-0794B313DF6A}" srcOrd="0" destOrd="0" presId="urn:microsoft.com/office/officeart/2005/8/layout/cycle4"/>
    <dgm:cxn modelId="{197E6132-F465-48EF-9015-235F600ED207}" type="presParOf" srcId="{6D48B140-2508-4556-A7FE-1D0A33CAF76D}" destId="{5BA5C031-48C0-4B4B-A169-07FDFE7EC761}" srcOrd="1" destOrd="0" presId="urn:microsoft.com/office/officeart/2005/8/layout/cycle4"/>
    <dgm:cxn modelId="{5E31F882-CBC2-462C-A042-7AEA86C9568B}" type="presParOf" srcId="{9E14679F-8D3D-4565-8A9B-CA58B4DBFB06}" destId="{7924175E-D3BC-470C-93B6-417758335DB8}" srcOrd="4" destOrd="0" presId="urn:microsoft.com/office/officeart/2005/8/layout/cycle4"/>
    <dgm:cxn modelId="{BABFB4DC-ACF5-458D-A7C0-E7C9CA2AA842}" type="presParOf" srcId="{91723414-919B-4A03-B0AF-686CBB577AFE}" destId="{488FA1E5-B4B0-43C7-B236-D4494627ED47}" srcOrd="1" destOrd="0" presId="urn:microsoft.com/office/officeart/2005/8/layout/cycle4"/>
    <dgm:cxn modelId="{4BFC860B-9C58-456A-B403-0F7F81E865A3}" type="presParOf" srcId="{488FA1E5-B4B0-43C7-B236-D4494627ED47}" destId="{D3B33E0E-3A17-4E7B-82EE-18B5D3B39F96}" srcOrd="0" destOrd="0" presId="urn:microsoft.com/office/officeart/2005/8/layout/cycle4"/>
    <dgm:cxn modelId="{E72D7EF1-CAF5-4444-9DF0-F0AF80349FE6}" type="presParOf" srcId="{488FA1E5-B4B0-43C7-B236-D4494627ED47}" destId="{C1A4F17A-83A9-4739-83D0-68B97D5C43D5}" srcOrd="1" destOrd="0" presId="urn:microsoft.com/office/officeart/2005/8/layout/cycle4"/>
    <dgm:cxn modelId="{142486B9-DBED-40B5-8411-9DB5D41020B3}" type="presParOf" srcId="{488FA1E5-B4B0-43C7-B236-D4494627ED47}" destId="{F0152F3E-0233-47E1-BE18-A57FD7C8D5D7}" srcOrd="2" destOrd="0" presId="urn:microsoft.com/office/officeart/2005/8/layout/cycle4"/>
    <dgm:cxn modelId="{2E27AC6C-DC08-497A-B224-1090AEEB50DD}" type="presParOf" srcId="{488FA1E5-B4B0-43C7-B236-D4494627ED47}" destId="{ECDC546D-3C73-4F6D-A51F-B7D2CA57CB57}" srcOrd="3" destOrd="0" presId="urn:microsoft.com/office/officeart/2005/8/layout/cycle4"/>
    <dgm:cxn modelId="{F4DD68A0-EA1D-4009-9E88-29BA5F710AE8}" type="presParOf" srcId="{488FA1E5-B4B0-43C7-B236-D4494627ED47}" destId="{6CA4E958-FB7A-490C-859F-C831CA3BA62A}" srcOrd="4" destOrd="0" presId="urn:microsoft.com/office/officeart/2005/8/layout/cycle4"/>
    <dgm:cxn modelId="{49E7E970-CF9C-457B-B76D-E24815AFB19B}" type="presParOf" srcId="{91723414-919B-4A03-B0AF-686CBB577AFE}" destId="{B902684B-A70C-4DC5-8BDC-CAE3EE2F849F}" srcOrd="2" destOrd="0" presId="urn:microsoft.com/office/officeart/2005/8/layout/cycle4"/>
    <dgm:cxn modelId="{DC5D76D9-7EA2-4A72-8DEF-0CDB3F1F0519}" type="presParOf" srcId="{91723414-919B-4A03-B0AF-686CBB577AFE}" destId="{43158DC3-2908-48F5-AF5A-7D11B48AE347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DB98C13-E1A0-43D8-8A68-C49CA087FE0E}" type="doc">
      <dgm:prSet loTypeId="urn:microsoft.com/office/officeart/2005/8/layout/cycle4" loCatId="matrix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7F4A6E8-5AD5-4986-9BEF-34B1C6417733}">
      <dgm:prSet phldrT="[Text]" custT="1"/>
      <dgm:spPr>
        <a:xfrm>
          <a:off x="54762" y="0"/>
          <a:ext cx="2202100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gm:spPr>
      <dgm:t>
        <a:bodyPr lIns="0" rIns="72000"/>
        <a:lstStyle/>
        <a:p>
          <a:pPr algn="l"/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8965BCD3-389E-4873-B2B5-5D465AF9D6B8}" type="parTrans" cxnId="{AFCBFBDF-8B28-43A3-957B-F80B9DECD3EF}">
      <dgm:prSet/>
      <dgm:spPr/>
      <dgm:t>
        <a:bodyPr/>
        <a:lstStyle/>
        <a:p>
          <a:endParaRPr lang="en-US"/>
        </a:p>
      </dgm:t>
    </dgm:pt>
    <dgm:pt modelId="{F273A1A3-1B2C-4702-AD7B-FFCA365A84B0}" type="sibTrans" cxnId="{AFCBFBDF-8B28-43A3-957B-F80B9DECD3EF}">
      <dgm:prSet/>
      <dgm:spPr/>
      <dgm:t>
        <a:bodyPr/>
        <a:lstStyle/>
        <a:p>
          <a:endParaRPr lang="en-US"/>
        </a:p>
      </dgm:t>
    </dgm:pt>
    <dgm:pt modelId="{1C01AE04-9D02-4047-A982-EBD8A607384E}">
      <dgm:prSet phldrT="[Text]" custT="1"/>
      <dgm:spPr>
        <a:xfrm>
          <a:off x="3011924" y="2294527"/>
          <a:ext cx="2205534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6622584"/>
              <a:satOff val="26541"/>
              <a:lumOff val="5752"/>
              <a:alphaOff val="0"/>
            </a:srgbClr>
          </a:solidFill>
          <a:prstDash val="solid"/>
        </a:ln>
        <a:effectLst/>
      </dgm:spPr>
      <dgm:t>
        <a:bodyPr/>
        <a:lstStyle/>
        <a:p>
          <a:pPr algn="ctr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Activities + Customized Feedback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9F82E96-418F-4B1D-A686-9386D459CAF1}" type="parTrans" cxnId="{C9030CAC-35C9-4E3C-B0F5-DD4F7E3102A3}">
      <dgm:prSet/>
      <dgm:spPr/>
      <dgm:t>
        <a:bodyPr/>
        <a:lstStyle/>
        <a:p>
          <a:endParaRPr lang="en-US"/>
        </a:p>
      </dgm:t>
    </dgm:pt>
    <dgm:pt modelId="{6DB72D0C-CE5B-4E94-927F-3EDB632FF400}" type="sibTrans" cxnId="{C9030CAC-35C9-4E3C-B0F5-DD4F7E3102A3}">
      <dgm:prSet/>
      <dgm:spPr/>
      <dgm:t>
        <a:bodyPr/>
        <a:lstStyle/>
        <a:p>
          <a:endParaRPr lang="en-US"/>
        </a:p>
      </dgm:t>
    </dgm:pt>
    <dgm:pt modelId="{5EEC2075-0970-438F-B425-8EE7CD99DE9E}">
      <dgm:prSet phldrT="[Text]" custT="1"/>
      <dgm:spPr>
        <a:xfrm>
          <a:off x="25975" y="2294527"/>
          <a:ext cx="2198199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9933876"/>
              <a:satOff val="39811"/>
              <a:lumOff val="8628"/>
              <a:alphaOff val="0"/>
            </a:srgbClr>
          </a:solidFill>
          <a:prstDash val="solid"/>
        </a:ln>
        <a:effectLst/>
      </dgm:spPr>
      <dgm:t>
        <a:bodyPr/>
        <a:lstStyle/>
        <a:p>
          <a:pPr algn="ctr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Resources + Assimilation Quiz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DFB0A37B-42F6-4084-953F-1C7FB0C808DF}" type="parTrans" cxnId="{B74A6778-0478-46FC-AD8C-25DE17B121BB}">
      <dgm:prSet/>
      <dgm:spPr/>
      <dgm:t>
        <a:bodyPr/>
        <a:lstStyle/>
        <a:p>
          <a:endParaRPr lang="en-US"/>
        </a:p>
      </dgm:t>
    </dgm:pt>
    <dgm:pt modelId="{3654CA57-5EE0-435C-8EA2-22666C509C7E}" type="sibTrans" cxnId="{B74A6778-0478-46FC-AD8C-25DE17B121BB}">
      <dgm:prSet/>
      <dgm:spPr/>
      <dgm:t>
        <a:bodyPr/>
        <a:lstStyle/>
        <a:p>
          <a:endParaRPr lang="en-US"/>
        </a:p>
      </dgm:t>
    </dgm:pt>
    <dgm:pt modelId="{ECA4624B-12FC-448A-AC05-FECF2C00F8E6}">
      <dgm:prSet phldrT="[Text]" custT="1"/>
      <dgm:spPr>
        <a:xfrm>
          <a:off x="1113912" y="192335"/>
          <a:ext cx="1461074" cy="1461074"/>
        </a:xfr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36000" rIns="108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40BE584-09BD-4D3B-B9FB-B062912D5AA7}" type="sibTrans" cxnId="{AE274E68-7FC7-49E5-A43C-91075587DA02}">
      <dgm:prSet/>
      <dgm:spPr/>
      <dgm:t>
        <a:bodyPr/>
        <a:lstStyle/>
        <a:p>
          <a:endParaRPr lang="en-US"/>
        </a:p>
      </dgm:t>
    </dgm:pt>
    <dgm:pt modelId="{C00AC19E-E073-4C9F-96A2-F6D7729ADC2E}" type="parTrans" cxnId="{AE274E68-7FC7-49E5-A43C-91075587DA02}">
      <dgm:prSet/>
      <dgm:spPr/>
      <dgm:t>
        <a:bodyPr/>
        <a:lstStyle/>
        <a:p>
          <a:endParaRPr lang="en-US"/>
        </a:p>
      </dgm:t>
    </dgm:pt>
    <dgm:pt modelId="{05F8F91D-1577-4920-A2AC-0492EDD5EEA0}">
      <dgm:prSet phldrT="[Text]" custT="1"/>
      <dgm:spPr>
        <a:xfrm rot="5400000">
          <a:off x="2642472" y="192335"/>
          <a:ext cx="1461074" cy="1461074"/>
        </a:xfr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037BADF7-4C8D-46F8-8D52-2972CFB7560B}" type="sibTrans" cxnId="{20020882-12D5-487A-81BD-9459D0AEB39B}">
      <dgm:prSet/>
      <dgm:spPr/>
      <dgm:t>
        <a:bodyPr/>
        <a:lstStyle/>
        <a:p>
          <a:endParaRPr lang="en-US"/>
        </a:p>
      </dgm:t>
    </dgm:pt>
    <dgm:pt modelId="{20F51C34-83F8-42FA-8625-2A447E9A3FB0}" type="parTrans" cxnId="{20020882-12D5-487A-81BD-9459D0AEB39B}">
      <dgm:prSet/>
      <dgm:spPr/>
      <dgm:t>
        <a:bodyPr/>
        <a:lstStyle/>
        <a:p>
          <a:endParaRPr lang="en-US"/>
        </a:p>
      </dgm:t>
    </dgm:pt>
    <dgm:pt modelId="{F2FF3CA0-7B29-4376-B69C-7F3CC295294C}">
      <dgm:prSet phldrT="[Text]" custT="1"/>
      <dgm:spPr>
        <a:xfrm rot="10800000">
          <a:off x="2642472" y="1720895"/>
          <a:ext cx="1461074" cy="1461074"/>
        </a:xfr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05CDBAD-DBBF-4552-B3D0-9773DA833ADD}" type="sibTrans" cxnId="{B23411E0-C3DF-404C-9C26-31FD3448027E}">
      <dgm:prSet/>
      <dgm:spPr/>
      <dgm:t>
        <a:bodyPr/>
        <a:lstStyle/>
        <a:p>
          <a:endParaRPr lang="en-US"/>
        </a:p>
      </dgm:t>
    </dgm:pt>
    <dgm:pt modelId="{7120EB2C-D19B-4843-A720-82DDFB92BDE6}" type="parTrans" cxnId="{B23411E0-C3DF-404C-9C26-31FD3448027E}">
      <dgm:prSet/>
      <dgm:spPr/>
      <dgm:t>
        <a:bodyPr/>
        <a:lstStyle/>
        <a:p>
          <a:endParaRPr lang="en-US"/>
        </a:p>
      </dgm:t>
    </dgm:pt>
    <dgm:pt modelId="{C30CE35D-21DE-47A7-8304-4C5153B93001}">
      <dgm:prSet phldrT="[Text]" custT="1"/>
      <dgm:spPr>
        <a:xfrm rot="16200000">
          <a:off x="1113912" y="1720895"/>
          <a:ext cx="1461074" cy="1461074"/>
        </a:xfr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96C04BD-9DCF-4C4F-9FE3-A5415FF192A2}" type="sibTrans" cxnId="{40362589-889B-4857-828B-6F388099F627}">
      <dgm:prSet/>
      <dgm:spPr/>
      <dgm:t>
        <a:bodyPr/>
        <a:lstStyle/>
        <a:p>
          <a:endParaRPr lang="en-US"/>
        </a:p>
      </dgm:t>
    </dgm:pt>
    <dgm:pt modelId="{2FAD1CD8-644C-4496-B005-B5C227E9ED64}" type="parTrans" cxnId="{40362589-889B-4857-828B-6F388099F627}">
      <dgm:prSet/>
      <dgm:spPr/>
      <dgm:t>
        <a:bodyPr/>
        <a:lstStyle/>
        <a:p>
          <a:endParaRPr lang="en-US"/>
        </a:p>
      </dgm:t>
    </dgm:pt>
    <dgm:pt modelId="{1FCE5B3A-A02E-48E5-83E1-16C8842894C5}">
      <dgm:prSet phldrT="[Text]" custT="1"/>
      <dgm:spPr>
        <a:xfrm>
          <a:off x="2970380" y="0"/>
          <a:ext cx="2194465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3311292"/>
              <a:satOff val="13270"/>
              <a:lumOff val="2876"/>
              <a:alphaOff val="0"/>
            </a:srgbClr>
          </a:solidFill>
          <a:prstDash val="solid"/>
        </a:ln>
        <a:effectLst/>
      </dgm:spPr>
      <dgm:t>
        <a:bodyPr/>
        <a:lstStyle/>
        <a:p>
          <a:pPr algn="ctr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Content + Reflection Spot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7E4C8709-BAEA-4BBC-B684-6A3193BCD783}" type="sibTrans" cxnId="{32191A80-2E7B-4779-A8CA-53BA8AAEF0E5}">
      <dgm:prSet/>
      <dgm:spPr/>
      <dgm:t>
        <a:bodyPr/>
        <a:lstStyle/>
        <a:p>
          <a:endParaRPr lang="en-US"/>
        </a:p>
      </dgm:t>
    </dgm:pt>
    <dgm:pt modelId="{6F68B894-7249-406F-BE73-EE34EAF76D5B}" type="parTrans" cxnId="{32191A80-2E7B-4779-A8CA-53BA8AAEF0E5}">
      <dgm:prSet/>
      <dgm:spPr/>
      <dgm:t>
        <a:bodyPr/>
        <a:lstStyle/>
        <a:p>
          <a:endParaRPr lang="en-US"/>
        </a:p>
      </dgm:t>
    </dgm:pt>
    <dgm:pt modelId="{91723414-919B-4A03-B0AF-686CBB577AFE}" type="pres">
      <dgm:prSet presAssocID="{BDB98C13-E1A0-43D8-8A68-C49CA087FE0E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14679F-8D3D-4565-8A9B-CA58B4DBFB06}" type="pres">
      <dgm:prSet presAssocID="{BDB98C13-E1A0-43D8-8A68-C49CA087FE0E}" presName="children" presStyleCnt="0"/>
      <dgm:spPr/>
    </dgm:pt>
    <dgm:pt modelId="{11A7D001-E9CB-4AE0-9B3E-B1A3300D9CEE}" type="pres">
      <dgm:prSet presAssocID="{BDB98C13-E1A0-43D8-8A68-C49CA087FE0E}" presName="child1group" presStyleCnt="0"/>
      <dgm:spPr/>
    </dgm:pt>
    <dgm:pt modelId="{D98CBF0A-46E8-461A-94AB-B9A8CE3221A0}" type="pres">
      <dgm:prSet presAssocID="{BDB98C13-E1A0-43D8-8A68-C49CA087FE0E}" presName="child1" presStyleLbl="bgAcc1" presStyleIdx="0" presStyleCnt="4" custScaleX="138827" custLinFactNeighborX="-8959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50D33F3-7420-42D4-9621-DC02B78A2B4F}" type="pres">
      <dgm:prSet presAssocID="{BDB98C13-E1A0-43D8-8A68-C49CA087FE0E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BAE9DD-39A9-46D3-87AB-06587F64AC02}" type="pres">
      <dgm:prSet presAssocID="{BDB98C13-E1A0-43D8-8A68-C49CA087FE0E}" presName="child2group" presStyleCnt="0"/>
      <dgm:spPr/>
    </dgm:pt>
    <dgm:pt modelId="{49C73B5F-AF54-45B0-B388-D42D180D06EA}" type="pres">
      <dgm:prSet presAssocID="{BDB98C13-E1A0-43D8-8A68-C49CA087FE0E}" presName="child2" presStyleLbl="bgAcc1" presStyleIdx="1" presStyleCnt="4" custScaleX="131649" custLinFactNeighborX="5993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DDC7EB1A-865F-4F75-8394-46973929E015}" type="pres">
      <dgm:prSet presAssocID="{BDB98C13-E1A0-43D8-8A68-C49CA087FE0E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1A0CA7-55A7-4224-883C-62BCCC2EC824}" type="pres">
      <dgm:prSet presAssocID="{BDB98C13-E1A0-43D8-8A68-C49CA087FE0E}" presName="child3group" presStyleCnt="0"/>
      <dgm:spPr/>
    </dgm:pt>
    <dgm:pt modelId="{FCB0FC2F-B1CF-4F3A-94B3-FCEA0DA6A456}" type="pres">
      <dgm:prSet presAssocID="{BDB98C13-E1A0-43D8-8A68-C49CA087FE0E}" presName="child3" presStyleLbl="bgAcc1" presStyleIdx="2" presStyleCnt="4" custScaleX="132313" custLinFactNeighborX="9220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6C739ED-C281-42BA-8334-92BD8E4604A1}" type="pres">
      <dgm:prSet presAssocID="{BDB98C13-E1A0-43D8-8A68-C49CA087FE0E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8B140-2508-4556-A7FE-1D0A33CAF76D}" type="pres">
      <dgm:prSet presAssocID="{BDB98C13-E1A0-43D8-8A68-C49CA087FE0E}" presName="child4group" presStyleCnt="0"/>
      <dgm:spPr/>
    </dgm:pt>
    <dgm:pt modelId="{0F66C6CB-B1CB-4584-AB3B-0794B313DF6A}" type="pres">
      <dgm:prSet presAssocID="{BDB98C13-E1A0-43D8-8A68-C49CA087FE0E}" presName="child4" presStyleLbl="bgAcc1" presStyleIdx="3" presStyleCnt="4" custScaleX="131873" custLinFactNeighborX="-7376" custLinFactNeighborY="712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5BA5C031-48C0-4B4B-A169-07FDFE7EC761}" type="pres">
      <dgm:prSet presAssocID="{BDB98C13-E1A0-43D8-8A68-C49CA087FE0E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24175E-D3BC-470C-93B6-417758335DB8}" type="pres">
      <dgm:prSet presAssocID="{BDB98C13-E1A0-43D8-8A68-C49CA087FE0E}" presName="childPlaceholder" presStyleCnt="0"/>
      <dgm:spPr/>
    </dgm:pt>
    <dgm:pt modelId="{488FA1E5-B4B0-43C7-B236-D4494627ED47}" type="pres">
      <dgm:prSet presAssocID="{BDB98C13-E1A0-43D8-8A68-C49CA087FE0E}" presName="circle" presStyleCnt="0"/>
      <dgm:spPr/>
    </dgm:pt>
    <dgm:pt modelId="{D3B33E0E-3A17-4E7B-82EE-18B5D3B39F96}" type="pres">
      <dgm:prSet presAssocID="{BDB98C13-E1A0-43D8-8A68-C49CA087FE0E}" presName="quadrant1" presStyleLbl="node1" presStyleIdx="0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C1A4F17A-83A9-4739-83D0-68B97D5C43D5}" type="pres">
      <dgm:prSet presAssocID="{BDB98C13-E1A0-43D8-8A68-C49CA087FE0E}" presName="quadrant2" presStyleLbl="node1" presStyleIdx="1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F0152F3E-0233-47E1-BE18-A57FD7C8D5D7}" type="pres">
      <dgm:prSet presAssocID="{BDB98C13-E1A0-43D8-8A68-C49CA087FE0E}" presName="quadrant3" presStyleLbl="node1" presStyleIdx="2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ECDC546D-3C73-4F6D-A51F-B7D2CA57CB57}" type="pres">
      <dgm:prSet presAssocID="{BDB98C13-E1A0-43D8-8A68-C49CA087FE0E}" presName="quadrant4" presStyleLbl="node1" presStyleIdx="3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6CA4E958-FB7A-490C-859F-C831CA3BA62A}" type="pres">
      <dgm:prSet presAssocID="{BDB98C13-E1A0-43D8-8A68-C49CA087FE0E}" presName="quadrantPlaceholder" presStyleCnt="0"/>
      <dgm:spPr/>
    </dgm:pt>
    <dgm:pt modelId="{B902684B-A70C-4DC5-8BDC-CAE3EE2F849F}" type="pres">
      <dgm:prSet presAssocID="{BDB98C13-E1A0-43D8-8A68-C49CA087FE0E}" presName="center1" presStyleLbl="fgShp" presStyleIdx="0" presStyleCnt="2"/>
      <dgm:spPr>
        <a:xfrm>
          <a:off x="2356500" y="1383465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43158DC3-2908-48F5-AF5A-7D11B48AE347}" type="pres">
      <dgm:prSet presAssocID="{BDB98C13-E1A0-43D8-8A68-C49CA087FE0E}" presName="center2" presStyleLbl="fgShp" presStyleIdx="1" presStyleCnt="2"/>
      <dgm:spPr>
        <a:xfrm rot="10800000">
          <a:off x="2356500" y="1552180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</dgm:ptLst>
  <dgm:cxnLst>
    <dgm:cxn modelId="{32D95409-67BF-432C-A90D-8EF3E2F34F02}" type="presOf" srcId="{1FCE5B3A-A02E-48E5-83E1-16C8842894C5}" destId="{49C73B5F-AF54-45B0-B388-D42D180D06EA}" srcOrd="0" destOrd="0" presId="urn:microsoft.com/office/officeart/2005/8/layout/cycle4"/>
    <dgm:cxn modelId="{C9030CAC-35C9-4E3C-B0F5-DD4F7E3102A3}" srcId="{F2FF3CA0-7B29-4376-B69C-7F3CC295294C}" destId="{1C01AE04-9D02-4047-A982-EBD8A607384E}" srcOrd="0" destOrd="0" parTransId="{A9F82E96-418F-4B1D-A686-9386D459CAF1}" sibTransId="{6DB72D0C-CE5B-4E94-927F-3EDB632FF400}"/>
    <dgm:cxn modelId="{B23411E0-C3DF-404C-9C26-31FD3448027E}" srcId="{BDB98C13-E1A0-43D8-8A68-C49CA087FE0E}" destId="{F2FF3CA0-7B29-4376-B69C-7F3CC295294C}" srcOrd="2" destOrd="0" parTransId="{7120EB2C-D19B-4843-A720-82DDFB92BDE6}" sibTransId="{A05CDBAD-DBBF-4552-B3D0-9773DA833ADD}"/>
    <dgm:cxn modelId="{869980C2-10A1-4C6B-A446-DCB09C84F806}" type="presOf" srcId="{F7F4A6E8-5AD5-4986-9BEF-34B1C6417733}" destId="{450D33F3-7420-42D4-9621-DC02B78A2B4F}" srcOrd="1" destOrd="0" presId="urn:microsoft.com/office/officeart/2005/8/layout/cycle4"/>
    <dgm:cxn modelId="{BBF6EE42-704A-45FF-A89A-9CCB52A1E8F4}" type="presOf" srcId="{1C01AE04-9D02-4047-A982-EBD8A607384E}" destId="{FCB0FC2F-B1CF-4F3A-94B3-FCEA0DA6A456}" srcOrd="0" destOrd="0" presId="urn:microsoft.com/office/officeart/2005/8/layout/cycle4"/>
    <dgm:cxn modelId="{06F4965C-A99D-4C46-B0A6-EF26E28CEDD7}" type="presOf" srcId="{1FCE5B3A-A02E-48E5-83E1-16C8842894C5}" destId="{DDC7EB1A-865F-4F75-8394-46973929E015}" srcOrd="1" destOrd="0" presId="urn:microsoft.com/office/officeart/2005/8/layout/cycle4"/>
    <dgm:cxn modelId="{5327E748-40BC-4746-98E9-D0ACE7790489}" type="presOf" srcId="{C30CE35D-21DE-47A7-8304-4C5153B93001}" destId="{ECDC546D-3C73-4F6D-A51F-B7D2CA57CB57}" srcOrd="0" destOrd="0" presId="urn:microsoft.com/office/officeart/2005/8/layout/cycle4"/>
    <dgm:cxn modelId="{32191A80-2E7B-4779-A8CA-53BA8AAEF0E5}" srcId="{05F8F91D-1577-4920-A2AC-0492EDD5EEA0}" destId="{1FCE5B3A-A02E-48E5-83E1-16C8842894C5}" srcOrd="0" destOrd="0" parTransId="{6F68B894-7249-406F-BE73-EE34EAF76D5B}" sibTransId="{7E4C8709-BAEA-4BBC-B684-6A3193BCD783}"/>
    <dgm:cxn modelId="{AE274E68-7FC7-49E5-A43C-91075587DA02}" srcId="{BDB98C13-E1A0-43D8-8A68-C49CA087FE0E}" destId="{ECA4624B-12FC-448A-AC05-FECF2C00F8E6}" srcOrd="0" destOrd="0" parTransId="{C00AC19E-E073-4C9F-96A2-F6D7729ADC2E}" sibTransId="{140BE584-09BD-4D3B-B9FB-B062912D5AA7}"/>
    <dgm:cxn modelId="{97B7B88F-3EF0-4790-BB3B-FA3116C1DA60}" type="presOf" srcId="{BDB98C13-E1A0-43D8-8A68-C49CA087FE0E}" destId="{91723414-919B-4A03-B0AF-686CBB577AFE}" srcOrd="0" destOrd="0" presId="urn:microsoft.com/office/officeart/2005/8/layout/cycle4"/>
    <dgm:cxn modelId="{0133D5B6-5890-4E2C-9045-EA0C64FCB94D}" type="presOf" srcId="{ECA4624B-12FC-448A-AC05-FECF2C00F8E6}" destId="{D3B33E0E-3A17-4E7B-82EE-18B5D3B39F96}" srcOrd="0" destOrd="0" presId="urn:microsoft.com/office/officeart/2005/8/layout/cycle4"/>
    <dgm:cxn modelId="{250C940F-7A84-444D-86DC-7006A933A761}" type="presOf" srcId="{F7F4A6E8-5AD5-4986-9BEF-34B1C6417733}" destId="{D98CBF0A-46E8-461A-94AB-B9A8CE3221A0}" srcOrd="0" destOrd="0" presId="urn:microsoft.com/office/officeart/2005/8/layout/cycle4"/>
    <dgm:cxn modelId="{913D53A3-D2C7-4CDA-9A25-D60A41FA6698}" type="presOf" srcId="{05F8F91D-1577-4920-A2AC-0492EDD5EEA0}" destId="{C1A4F17A-83A9-4739-83D0-68B97D5C43D5}" srcOrd="0" destOrd="0" presId="urn:microsoft.com/office/officeart/2005/8/layout/cycle4"/>
    <dgm:cxn modelId="{183802AC-C833-4EE5-969A-A52EE9460ED2}" type="presOf" srcId="{1C01AE04-9D02-4047-A982-EBD8A607384E}" destId="{76C739ED-C281-42BA-8334-92BD8E4604A1}" srcOrd="1" destOrd="0" presId="urn:microsoft.com/office/officeart/2005/8/layout/cycle4"/>
    <dgm:cxn modelId="{AFCBFBDF-8B28-43A3-957B-F80B9DECD3EF}" srcId="{ECA4624B-12FC-448A-AC05-FECF2C00F8E6}" destId="{F7F4A6E8-5AD5-4986-9BEF-34B1C6417733}" srcOrd="0" destOrd="0" parTransId="{8965BCD3-389E-4873-B2B5-5D465AF9D6B8}" sibTransId="{F273A1A3-1B2C-4702-AD7B-FFCA365A84B0}"/>
    <dgm:cxn modelId="{B74A6778-0478-46FC-AD8C-25DE17B121BB}" srcId="{C30CE35D-21DE-47A7-8304-4C5153B93001}" destId="{5EEC2075-0970-438F-B425-8EE7CD99DE9E}" srcOrd="0" destOrd="0" parTransId="{DFB0A37B-42F6-4084-953F-1C7FB0C808DF}" sibTransId="{3654CA57-5EE0-435C-8EA2-22666C509C7E}"/>
    <dgm:cxn modelId="{0DD4373A-74A7-4A30-9D43-C3107F90DD3E}" type="presOf" srcId="{5EEC2075-0970-438F-B425-8EE7CD99DE9E}" destId="{0F66C6CB-B1CB-4584-AB3B-0794B313DF6A}" srcOrd="0" destOrd="0" presId="urn:microsoft.com/office/officeart/2005/8/layout/cycle4"/>
    <dgm:cxn modelId="{5E54A82D-47A7-4827-80F2-92307FF8A2F6}" type="presOf" srcId="{5EEC2075-0970-438F-B425-8EE7CD99DE9E}" destId="{5BA5C031-48C0-4B4B-A169-07FDFE7EC761}" srcOrd="1" destOrd="0" presId="urn:microsoft.com/office/officeart/2005/8/layout/cycle4"/>
    <dgm:cxn modelId="{8374A355-036D-4D0A-A6B0-6993F99C8B3D}" type="presOf" srcId="{F2FF3CA0-7B29-4376-B69C-7F3CC295294C}" destId="{F0152F3E-0233-47E1-BE18-A57FD7C8D5D7}" srcOrd="0" destOrd="0" presId="urn:microsoft.com/office/officeart/2005/8/layout/cycle4"/>
    <dgm:cxn modelId="{40362589-889B-4857-828B-6F388099F627}" srcId="{BDB98C13-E1A0-43D8-8A68-C49CA087FE0E}" destId="{C30CE35D-21DE-47A7-8304-4C5153B93001}" srcOrd="3" destOrd="0" parTransId="{2FAD1CD8-644C-4496-B005-B5C227E9ED64}" sibTransId="{196C04BD-9DCF-4C4F-9FE3-A5415FF192A2}"/>
    <dgm:cxn modelId="{20020882-12D5-487A-81BD-9459D0AEB39B}" srcId="{BDB98C13-E1A0-43D8-8A68-C49CA087FE0E}" destId="{05F8F91D-1577-4920-A2AC-0492EDD5EEA0}" srcOrd="1" destOrd="0" parTransId="{20F51C34-83F8-42FA-8625-2A447E9A3FB0}" sibTransId="{037BADF7-4C8D-46F8-8D52-2972CFB7560B}"/>
    <dgm:cxn modelId="{95D8E355-FC2C-4972-A4C1-80176A7DD141}" type="presParOf" srcId="{91723414-919B-4A03-B0AF-686CBB577AFE}" destId="{9E14679F-8D3D-4565-8A9B-CA58B4DBFB06}" srcOrd="0" destOrd="0" presId="urn:microsoft.com/office/officeart/2005/8/layout/cycle4"/>
    <dgm:cxn modelId="{2AAB22C0-4401-42F6-81A7-9931D5ABB7C2}" type="presParOf" srcId="{9E14679F-8D3D-4565-8A9B-CA58B4DBFB06}" destId="{11A7D001-E9CB-4AE0-9B3E-B1A3300D9CEE}" srcOrd="0" destOrd="0" presId="urn:microsoft.com/office/officeart/2005/8/layout/cycle4"/>
    <dgm:cxn modelId="{74234ACB-68E4-4C54-BC4F-5B8143FBEDF4}" type="presParOf" srcId="{11A7D001-E9CB-4AE0-9B3E-B1A3300D9CEE}" destId="{D98CBF0A-46E8-461A-94AB-B9A8CE3221A0}" srcOrd="0" destOrd="0" presId="urn:microsoft.com/office/officeart/2005/8/layout/cycle4"/>
    <dgm:cxn modelId="{203FEE50-2DD5-47F5-A06A-A8E57336C6B9}" type="presParOf" srcId="{11A7D001-E9CB-4AE0-9B3E-B1A3300D9CEE}" destId="{450D33F3-7420-42D4-9621-DC02B78A2B4F}" srcOrd="1" destOrd="0" presId="urn:microsoft.com/office/officeart/2005/8/layout/cycle4"/>
    <dgm:cxn modelId="{A0A58993-5141-4B4A-8237-F1C2A898D42B}" type="presParOf" srcId="{9E14679F-8D3D-4565-8A9B-CA58B4DBFB06}" destId="{EBBAE9DD-39A9-46D3-87AB-06587F64AC02}" srcOrd="1" destOrd="0" presId="urn:microsoft.com/office/officeart/2005/8/layout/cycle4"/>
    <dgm:cxn modelId="{8EA538AA-BF91-4B2F-B487-4C53F12BABF9}" type="presParOf" srcId="{EBBAE9DD-39A9-46D3-87AB-06587F64AC02}" destId="{49C73B5F-AF54-45B0-B388-D42D180D06EA}" srcOrd="0" destOrd="0" presId="urn:microsoft.com/office/officeart/2005/8/layout/cycle4"/>
    <dgm:cxn modelId="{62CCACDA-8CB2-4619-A71C-C4FAC5E81945}" type="presParOf" srcId="{EBBAE9DD-39A9-46D3-87AB-06587F64AC02}" destId="{DDC7EB1A-865F-4F75-8394-46973929E015}" srcOrd="1" destOrd="0" presId="urn:microsoft.com/office/officeart/2005/8/layout/cycle4"/>
    <dgm:cxn modelId="{C087C241-0C48-46AF-9BDB-6F83A9E0C9EF}" type="presParOf" srcId="{9E14679F-8D3D-4565-8A9B-CA58B4DBFB06}" destId="{A31A0CA7-55A7-4224-883C-62BCCC2EC824}" srcOrd="2" destOrd="0" presId="urn:microsoft.com/office/officeart/2005/8/layout/cycle4"/>
    <dgm:cxn modelId="{1066AC5F-904E-4010-8140-AE63DCB8A0C9}" type="presParOf" srcId="{A31A0CA7-55A7-4224-883C-62BCCC2EC824}" destId="{FCB0FC2F-B1CF-4F3A-94B3-FCEA0DA6A456}" srcOrd="0" destOrd="0" presId="urn:microsoft.com/office/officeart/2005/8/layout/cycle4"/>
    <dgm:cxn modelId="{109655B5-8BE3-472F-8F93-F4D7FA072EF6}" type="presParOf" srcId="{A31A0CA7-55A7-4224-883C-62BCCC2EC824}" destId="{76C739ED-C281-42BA-8334-92BD8E4604A1}" srcOrd="1" destOrd="0" presId="urn:microsoft.com/office/officeart/2005/8/layout/cycle4"/>
    <dgm:cxn modelId="{C8D56103-EDA3-4FCD-A4CC-AFD49607F82C}" type="presParOf" srcId="{9E14679F-8D3D-4565-8A9B-CA58B4DBFB06}" destId="{6D48B140-2508-4556-A7FE-1D0A33CAF76D}" srcOrd="3" destOrd="0" presId="urn:microsoft.com/office/officeart/2005/8/layout/cycle4"/>
    <dgm:cxn modelId="{73C43E89-E29C-47F8-A466-848CF69C2280}" type="presParOf" srcId="{6D48B140-2508-4556-A7FE-1D0A33CAF76D}" destId="{0F66C6CB-B1CB-4584-AB3B-0794B313DF6A}" srcOrd="0" destOrd="0" presId="urn:microsoft.com/office/officeart/2005/8/layout/cycle4"/>
    <dgm:cxn modelId="{197E6132-F465-48EF-9015-235F600ED207}" type="presParOf" srcId="{6D48B140-2508-4556-A7FE-1D0A33CAF76D}" destId="{5BA5C031-48C0-4B4B-A169-07FDFE7EC761}" srcOrd="1" destOrd="0" presId="urn:microsoft.com/office/officeart/2005/8/layout/cycle4"/>
    <dgm:cxn modelId="{5E31F882-CBC2-462C-A042-7AEA86C9568B}" type="presParOf" srcId="{9E14679F-8D3D-4565-8A9B-CA58B4DBFB06}" destId="{7924175E-D3BC-470C-93B6-417758335DB8}" srcOrd="4" destOrd="0" presId="urn:microsoft.com/office/officeart/2005/8/layout/cycle4"/>
    <dgm:cxn modelId="{BABFB4DC-ACF5-458D-A7C0-E7C9CA2AA842}" type="presParOf" srcId="{91723414-919B-4A03-B0AF-686CBB577AFE}" destId="{488FA1E5-B4B0-43C7-B236-D4494627ED47}" srcOrd="1" destOrd="0" presId="urn:microsoft.com/office/officeart/2005/8/layout/cycle4"/>
    <dgm:cxn modelId="{4BFC860B-9C58-456A-B403-0F7F81E865A3}" type="presParOf" srcId="{488FA1E5-B4B0-43C7-B236-D4494627ED47}" destId="{D3B33E0E-3A17-4E7B-82EE-18B5D3B39F96}" srcOrd="0" destOrd="0" presId="urn:microsoft.com/office/officeart/2005/8/layout/cycle4"/>
    <dgm:cxn modelId="{E72D7EF1-CAF5-4444-9DF0-F0AF80349FE6}" type="presParOf" srcId="{488FA1E5-B4B0-43C7-B236-D4494627ED47}" destId="{C1A4F17A-83A9-4739-83D0-68B97D5C43D5}" srcOrd="1" destOrd="0" presId="urn:microsoft.com/office/officeart/2005/8/layout/cycle4"/>
    <dgm:cxn modelId="{142486B9-DBED-40B5-8411-9DB5D41020B3}" type="presParOf" srcId="{488FA1E5-B4B0-43C7-B236-D4494627ED47}" destId="{F0152F3E-0233-47E1-BE18-A57FD7C8D5D7}" srcOrd="2" destOrd="0" presId="urn:microsoft.com/office/officeart/2005/8/layout/cycle4"/>
    <dgm:cxn modelId="{2E27AC6C-DC08-497A-B224-1090AEEB50DD}" type="presParOf" srcId="{488FA1E5-B4B0-43C7-B236-D4494627ED47}" destId="{ECDC546D-3C73-4F6D-A51F-B7D2CA57CB57}" srcOrd="3" destOrd="0" presId="urn:microsoft.com/office/officeart/2005/8/layout/cycle4"/>
    <dgm:cxn modelId="{F4DD68A0-EA1D-4009-9E88-29BA5F710AE8}" type="presParOf" srcId="{488FA1E5-B4B0-43C7-B236-D4494627ED47}" destId="{6CA4E958-FB7A-490C-859F-C831CA3BA62A}" srcOrd="4" destOrd="0" presId="urn:microsoft.com/office/officeart/2005/8/layout/cycle4"/>
    <dgm:cxn modelId="{49E7E970-CF9C-457B-B76D-E24815AFB19B}" type="presParOf" srcId="{91723414-919B-4A03-B0AF-686CBB577AFE}" destId="{B902684B-A70C-4DC5-8BDC-CAE3EE2F849F}" srcOrd="2" destOrd="0" presId="urn:microsoft.com/office/officeart/2005/8/layout/cycle4"/>
    <dgm:cxn modelId="{DC5D76D9-7EA2-4A72-8DEF-0CDB3F1F0519}" type="presParOf" srcId="{91723414-919B-4A03-B0AF-686CBB577AFE}" destId="{43158DC3-2908-48F5-AF5A-7D11B48AE347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DB98C13-E1A0-43D8-8A68-C49CA087FE0E}" type="doc">
      <dgm:prSet loTypeId="urn:microsoft.com/office/officeart/2005/8/layout/cycle4" loCatId="matrix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7F4A6E8-5AD5-4986-9BEF-34B1C6417733}">
      <dgm:prSet phldrT="[Text]" custT="1"/>
      <dgm:spPr>
        <a:xfrm>
          <a:off x="54762" y="0"/>
          <a:ext cx="2202100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0" rIns="72000"/>
        <a:lstStyle/>
        <a:p>
          <a:pPr algn="l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Focus question for discussion + Peer interaction+  Reflection Quiz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8965BCD3-389E-4873-B2B5-5D465AF9D6B8}" type="parTrans" cxnId="{AFCBFBDF-8B28-43A3-957B-F80B9DECD3EF}">
      <dgm:prSet/>
      <dgm:spPr/>
      <dgm:t>
        <a:bodyPr/>
        <a:lstStyle/>
        <a:p>
          <a:endParaRPr lang="en-US"/>
        </a:p>
      </dgm:t>
    </dgm:pt>
    <dgm:pt modelId="{F273A1A3-1B2C-4702-AD7B-FFCA365A84B0}" type="sibTrans" cxnId="{AFCBFBDF-8B28-43A3-957B-F80B9DECD3EF}">
      <dgm:prSet/>
      <dgm:spPr/>
      <dgm:t>
        <a:bodyPr/>
        <a:lstStyle/>
        <a:p>
          <a:endParaRPr lang="en-US"/>
        </a:p>
      </dgm:t>
    </dgm:pt>
    <dgm:pt modelId="{1C01AE04-9D02-4047-A982-EBD8A607384E}">
      <dgm:prSet phldrT="[Text]" custT="1"/>
      <dgm:spPr>
        <a:xfrm>
          <a:off x="3011924" y="2294527"/>
          <a:ext cx="2205534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6622584"/>
              <a:satOff val="26541"/>
              <a:lumOff val="5752"/>
              <a:alphaOff val="0"/>
            </a:srgbClr>
          </a:solidFill>
          <a:prstDash val="solid"/>
        </a:ln>
        <a:effectLst/>
      </dgm:spPr>
      <dgm:t>
        <a:bodyPr/>
        <a:lstStyle/>
        <a:p>
          <a:pPr algn="ctr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Activities + Customized Feedback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9F82E96-418F-4B1D-A686-9386D459CAF1}" type="parTrans" cxnId="{C9030CAC-35C9-4E3C-B0F5-DD4F7E3102A3}">
      <dgm:prSet/>
      <dgm:spPr/>
      <dgm:t>
        <a:bodyPr/>
        <a:lstStyle/>
        <a:p>
          <a:endParaRPr lang="en-US"/>
        </a:p>
      </dgm:t>
    </dgm:pt>
    <dgm:pt modelId="{6DB72D0C-CE5B-4E94-927F-3EDB632FF400}" type="sibTrans" cxnId="{C9030CAC-35C9-4E3C-B0F5-DD4F7E3102A3}">
      <dgm:prSet/>
      <dgm:spPr/>
      <dgm:t>
        <a:bodyPr/>
        <a:lstStyle/>
        <a:p>
          <a:endParaRPr lang="en-US"/>
        </a:p>
      </dgm:t>
    </dgm:pt>
    <dgm:pt modelId="{5EEC2075-0970-438F-B425-8EE7CD99DE9E}">
      <dgm:prSet phldrT="[Text]" custT="1"/>
      <dgm:spPr>
        <a:xfrm>
          <a:off x="25975" y="2294527"/>
          <a:ext cx="2198199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9933876"/>
              <a:satOff val="39811"/>
              <a:lumOff val="8628"/>
              <a:alphaOff val="0"/>
            </a:srgbClr>
          </a:solidFill>
          <a:prstDash val="solid"/>
        </a:ln>
        <a:effectLst/>
      </dgm:spPr>
      <dgm:t>
        <a:bodyPr/>
        <a:lstStyle/>
        <a:p>
          <a:pPr algn="ctr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Resources + Assimilation Quiz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DFB0A37B-42F6-4084-953F-1C7FB0C808DF}" type="parTrans" cxnId="{B74A6778-0478-46FC-AD8C-25DE17B121BB}">
      <dgm:prSet/>
      <dgm:spPr/>
      <dgm:t>
        <a:bodyPr/>
        <a:lstStyle/>
        <a:p>
          <a:endParaRPr lang="en-US"/>
        </a:p>
      </dgm:t>
    </dgm:pt>
    <dgm:pt modelId="{3654CA57-5EE0-435C-8EA2-22666C509C7E}" type="sibTrans" cxnId="{B74A6778-0478-46FC-AD8C-25DE17B121BB}">
      <dgm:prSet/>
      <dgm:spPr/>
      <dgm:t>
        <a:bodyPr/>
        <a:lstStyle/>
        <a:p>
          <a:endParaRPr lang="en-US"/>
        </a:p>
      </dgm:t>
    </dgm:pt>
    <dgm:pt modelId="{ECA4624B-12FC-448A-AC05-FECF2C00F8E6}">
      <dgm:prSet phldrT="[Text]" custT="1"/>
      <dgm:spPr>
        <a:xfrm>
          <a:off x="1113912" y="192335"/>
          <a:ext cx="1461074" cy="1461074"/>
        </a:xfr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36000" rIns="108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40BE584-09BD-4D3B-B9FB-B062912D5AA7}" type="sibTrans" cxnId="{AE274E68-7FC7-49E5-A43C-91075587DA02}">
      <dgm:prSet/>
      <dgm:spPr/>
      <dgm:t>
        <a:bodyPr/>
        <a:lstStyle/>
        <a:p>
          <a:endParaRPr lang="en-US"/>
        </a:p>
      </dgm:t>
    </dgm:pt>
    <dgm:pt modelId="{C00AC19E-E073-4C9F-96A2-F6D7729ADC2E}" type="parTrans" cxnId="{AE274E68-7FC7-49E5-A43C-91075587DA02}">
      <dgm:prSet/>
      <dgm:spPr/>
      <dgm:t>
        <a:bodyPr/>
        <a:lstStyle/>
        <a:p>
          <a:endParaRPr lang="en-US"/>
        </a:p>
      </dgm:t>
    </dgm:pt>
    <dgm:pt modelId="{05F8F91D-1577-4920-A2AC-0492EDD5EEA0}">
      <dgm:prSet phldrT="[Text]" custT="1"/>
      <dgm:spPr>
        <a:xfrm rot="5400000">
          <a:off x="2642472" y="192335"/>
          <a:ext cx="1461074" cy="1461074"/>
        </a:xfr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 anchor="t" anchorCtr="0"/>
        <a:lstStyle/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037BADF7-4C8D-46F8-8D52-2972CFB7560B}" type="sibTrans" cxnId="{20020882-12D5-487A-81BD-9459D0AEB39B}">
      <dgm:prSet/>
      <dgm:spPr/>
      <dgm:t>
        <a:bodyPr/>
        <a:lstStyle/>
        <a:p>
          <a:endParaRPr lang="en-US"/>
        </a:p>
      </dgm:t>
    </dgm:pt>
    <dgm:pt modelId="{20F51C34-83F8-42FA-8625-2A447E9A3FB0}" type="parTrans" cxnId="{20020882-12D5-487A-81BD-9459D0AEB39B}">
      <dgm:prSet/>
      <dgm:spPr/>
      <dgm:t>
        <a:bodyPr/>
        <a:lstStyle/>
        <a:p>
          <a:endParaRPr lang="en-US"/>
        </a:p>
      </dgm:t>
    </dgm:pt>
    <dgm:pt modelId="{F2FF3CA0-7B29-4376-B69C-7F3CC295294C}">
      <dgm:prSet phldrT="[Text]" custT="1"/>
      <dgm:spPr>
        <a:xfrm rot="10800000">
          <a:off x="2642472" y="1720895"/>
          <a:ext cx="1461074" cy="1461074"/>
        </a:xfr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algn="r"/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A05CDBAD-DBBF-4552-B3D0-9773DA833ADD}" type="sibTrans" cxnId="{B23411E0-C3DF-404C-9C26-31FD3448027E}">
      <dgm:prSet/>
      <dgm:spPr/>
      <dgm:t>
        <a:bodyPr/>
        <a:lstStyle/>
        <a:p>
          <a:endParaRPr lang="en-US"/>
        </a:p>
      </dgm:t>
    </dgm:pt>
    <dgm:pt modelId="{7120EB2C-D19B-4843-A720-82DDFB92BDE6}" type="parTrans" cxnId="{B23411E0-C3DF-404C-9C26-31FD3448027E}">
      <dgm:prSet/>
      <dgm:spPr/>
      <dgm:t>
        <a:bodyPr/>
        <a:lstStyle/>
        <a:p>
          <a:endParaRPr lang="en-US"/>
        </a:p>
      </dgm:t>
    </dgm:pt>
    <dgm:pt modelId="{C30CE35D-21DE-47A7-8304-4C5153B93001}">
      <dgm:prSet phldrT="[Text]" custT="1"/>
      <dgm:spPr>
        <a:xfrm rot="16200000">
          <a:off x="1113912" y="1720895"/>
          <a:ext cx="1461074" cy="1461074"/>
        </a:xfr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 lIns="72000" rIns="144000"/>
        <a:lstStyle/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endParaRPr lang="en-US" sz="1600" b="1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r>
            <a:rPr lang="en-US" sz="1600" b="1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196C04BD-9DCF-4C4F-9FE3-A5415FF192A2}" type="sibTrans" cxnId="{40362589-889B-4857-828B-6F388099F627}">
      <dgm:prSet/>
      <dgm:spPr/>
      <dgm:t>
        <a:bodyPr/>
        <a:lstStyle/>
        <a:p>
          <a:endParaRPr lang="en-US"/>
        </a:p>
      </dgm:t>
    </dgm:pt>
    <dgm:pt modelId="{2FAD1CD8-644C-4496-B005-B5C227E9ED64}" type="parTrans" cxnId="{40362589-889B-4857-828B-6F388099F627}">
      <dgm:prSet/>
      <dgm:spPr/>
      <dgm:t>
        <a:bodyPr/>
        <a:lstStyle/>
        <a:p>
          <a:endParaRPr lang="en-US"/>
        </a:p>
      </dgm:t>
    </dgm:pt>
    <dgm:pt modelId="{1FCE5B3A-A02E-48E5-83E1-16C8842894C5}">
      <dgm:prSet phldrT="[Text]" custT="1"/>
      <dgm:spPr>
        <a:xfrm>
          <a:off x="2970380" y="0"/>
          <a:ext cx="2194465" cy="1079777"/>
        </a:xfr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3311292"/>
              <a:satOff val="13270"/>
              <a:lumOff val="2876"/>
              <a:alphaOff val="0"/>
            </a:srgbClr>
          </a:solidFill>
          <a:prstDash val="solid"/>
        </a:ln>
        <a:effectLst/>
      </dgm:spPr>
      <dgm:t>
        <a:bodyPr/>
        <a:lstStyle/>
        <a:p>
          <a:pPr algn="ctr"/>
          <a:r>
            <a:rPr lang="en-US" sz="16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Content + Reflection Spot</a:t>
          </a:r>
          <a:endParaRPr lang="en-US" sz="16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gm:t>
    </dgm:pt>
    <dgm:pt modelId="{7E4C8709-BAEA-4BBC-B684-6A3193BCD783}" type="sibTrans" cxnId="{32191A80-2E7B-4779-A8CA-53BA8AAEF0E5}">
      <dgm:prSet/>
      <dgm:spPr/>
      <dgm:t>
        <a:bodyPr/>
        <a:lstStyle/>
        <a:p>
          <a:endParaRPr lang="en-US"/>
        </a:p>
      </dgm:t>
    </dgm:pt>
    <dgm:pt modelId="{6F68B894-7249-406F-BE73-EE34EAF76D5B}" type="parTrans" cxnId="{32191A80-2E7B-4779-A8CA-53BA8AAEF0E5}">
      <dgm:prSet/>
      <dgm:spPr/>
      <dgm:t>
        <a:bodyPr/>
        <a:lstStyle/>
        <a:p>
          <a:endParaRPr lang="en-US"/>
        </a:p>
      </dgm:t>
    </dgm:pt>
    <dgm:pt modelId="{91723414-919B-4A03-B0AF-686CBB577AFE}" type="pres">
      <dgm:prSet presAssocID="{BDB98C13-E1A0-43D8-8A68-C49CA087FE0E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14679F-8D3D-4565-8A9B-CA58B4DBFB06}" type="pres">
      <dgm:prSet presAssocID="{BDB98C13-E1A0-43D8-8A68-C49CA087FE0E}" presName="children" presStyleCnt="0"/>
      <dgm:spPr/>
    </dgm:pt>
    <dgm:pt modelId="{11A7D001-E9CB-4AE0-9B3E-B1A3300D9CEE}" type="pres">
      <dgm:prSet presAssocID="{BDB98C13-E1A0-43D8-8A68-C49CA087FE0E}" presName="child1group" presStyleCnt="0"/>
      <dgm:spPr/>
    </dgm:pt>
    <dgm:pt modelId="{D98CBF0A-46E8-461A-94AB-B9A8CE3221A0}" type="pres">
      <dgm:prSet presAssocID="{BDB98C13-E1A0-43D8-8A68-C49CA087FE0E}" presName="child1" presStyleLbl="bgAcc1" presStyleIdx="0" presStyleCnt="4" custScaleX="138827" custLinFactNeighborX="-8959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50D33F3-7420-42D4-9621-DC02B78A2B4F}" type="pres">
      <dgm:prSet presAssocID="{BDB98C13-E1A0-43D8-8A68-C49CA087FE0E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BAE9DD-39A9-46D3-87AB-06587F64AC02}" type="pres">
      <dgm:prSet presAssocID="{BDB98C13-E1A0-43D8-8A68-C49CA087FE0E}" presName="child2group" presStyleCnt="0"/>
      <dgm:spPr/>
    </dgm:pt>
    <dgm:pt modelId="{49C73B5F-AF54-45B0-B388-D42D180D06EA}" type="pres">
      <dgm:prSet presAssocID="{BDB98C13-E1A0-43D8-8A68-C49CA087FE0E}" presName="child2" presStyleLbl="bgAcc1" presStyleIdx="1" presStyleCnt="4" custScaleX="131649" custLinFactNeighborX="5993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DDC7EB1A-865F-4F75-8394-46973929E015}" type="pres">
      <dgm:prSet presAssocID="{BDB98C13-E1A0-43D8-8A68-C49CA087FE0E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1A0CA7-55A7-4224-883C-62BCCC2EC824}" type="pres">
      <dgm:prSet presAssocID="{BDB98C13-E1A0-43D8-8A68-C49CA087FE0E}" presName="child3group" presStyleCnt="0"/>
      <dgm:spPr/>
    </dgm:pt>
    <dgm:pt modelId="{FCB0FC2F-B1CF-4F3A-94B3-FCEA0DA6A456}" type="pres">
      <dgm:prSet presAssocID="{BDB98C13-E1A0-43D8-8A68-C49CA087FE0E}" presName="child3" presStyleLbl="bgAcc1" presStyleIdx="2" presStyleCnt="4" custScaleX="132313" custLinFactNeighborX="9220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6C739ED-C281-42BA-8334-92BD8E4604A1}" type="pres">
      <dgm:prSet presAssocID="{BDB98C13-E1A0-43D8-8A68-C49CA087FE0E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8B140-2508-4556-A7FE-1D0A33CAF76D}" type="pres">
      <dgm:prSet presAssocID="{BDB98C13-E1A0-43D8-8A68-C49CA087FE0E}" presName="child4group" presStyleCnt="0"/>
      <dgm:spPr/>
    </dgm:pt>
    <dgm:pt modelId="{0F66C6CB-B1CB-4584-AB3B-0794B313DF6A}" type="pres">
      <dgm:prSet presAssocID="{BDB98C13-E1A0-43D8-8A68-C49CA087FE0E}" presName="child4" presStyleLbl="bgAcc1" presStyleIdx="3" presStyleCnt="4" custScaleX="131873" custLinFactNeighborX="-7376" custLinFactNeighborY="712"/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5BA5C031-48C0-4B4B-A169-07FDFE7EC761}" type="pres">
      <dgm:prSet presAssocID="{BDB98C13-E1A0-43D8-8A68-C49CA087FE0E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24175E-D3BC-470C-93B6-417758335DB8}" type="pres">
      <dgm:prSet presAssocID="{BDB98C13-E1A0-43D8-8A68-C49CA087FE0E}" presName="childPlaceholder" presStyleCnt="0"/>
      <dgm:spPr/>
    </dgm:pt>
    <dgm:pt modelId="{488FA1E5-B4B0-43C7-B236-D4494627ED47}" type="pres">
      <dgm:prSet presAssocID="{BDB98C13-E1A0-43D8-8A68-C49CA087FE0E}" presName="circle" presStyleCnt="0"/>
      <dgm:spPr/>
    </dgm:pt>
    <dgm:pt modelId="{D3B33E0E-3A17-4E7B-82EE-18B5D3B39F96}" type="pres">
      <dgm:prSet presAssocID="{BDB98C13-E1A0-43D8-8A68-C49CA087FE0E}" presName="quadrant1" presStyleLbl="node1" presStyleIdx="0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C1A4F17A-83A9-4739-83D0-68B97D5C43D5}" type="pres">
      <dgm:prSet presAssocID="{BDB98C13-E1A0-43D8-8A68-C49CA087FE0E}" presName="quadrant2" presStyleLbl="node1" presStyleIdx="1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F0152F3E-0233-47E1-BE18-A57FD7C8D5D7}" type="pres">
      <dgm:prSet presAssocID="{BDB98C13-E1A0-43D8-8A68-C49CA087FE0E}" presName="quadrant3" presStyleLbl="node1" presStyleIdx="2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ECDC546D-3C73-4F6D-A51F-B7D2CA57CB57}" type="pres">
      <dgm:prSet presAssocID="{BDB98C13-E1A0-43D8-8A68-C49CA087FE0E}" presName="quadrant4" presStyleLbl="node1" presStyleIdx="3" presStyleCnt="4" custLinFactNeighborX="7637">
        <dgm:presLayoutVars>
          <dgm:chMax val="1"/>
          <dgm:bulletEnabled val="1"/>
        </dgm:presLayoutVars>
      </dgm:prSet>
      <dgm:spPr>
        <a:prstGeom prst="pieWedge">
          <a:avLst/>
        </a:prstGeom>
      </dgm:spPr>
      <dgm:t>
        <a:bodyPr/>
        <a:lstStyle/>
        <a:p>
          <a:endParaRPr lang="en-US"/>
        </a:p>
      </dgm:t>
    </dgm:pt>
    <dgm:pt modelId="{6CA4E958-FB7A-490C-859F-C831CA3BA62A}" type="pres">
      <dgm:prSet presAssocID="{BDB98C13-E1A0-43D8-8A68-C49CA087FE0E}" presName="quadrantPlaceholder" presStyleCnt="0"/>
      <dgm:spPr/>
    </dgm:pt>
    <dgm:pt modelId="{B902684B-A70C-4DC5-8BDC-CAE3EE2F849F}" type="pres">
      <dgm:prSet presAssocID="{BDB98C13-E1A0-43D8-8A68-C49CA087FE0E}" presName="center1" presStyleLbl="fgShp" presStyleIdx="0" presStyleCnt="2"/>
      <dgm:spPr>
        <a:xfrm>
          <a:off x="2356500" y="1383465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43158DC3-2908-48F5-AF5A-7D11B48AE347}" type="pres">
      <dgm:prSet presAssocID="{BDB98C13-E1A0-43D8-8A68-C49CA087FE0E}" presName="center2" presStyleLbl="fgShp" presStyleIdx="1" presStyleCnt="2"/>
      <dgm:spPr>
        <a:xfrm rot="10800000">
          <a:off x="2356500" y="1552180"/>
          <a:ext cx="504458" cy="438659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n-US"/>
        </a:p>
      </dgm:t>
    </dgm:pt>
  </dgm:ptLst>
  <dgm:cxnLst>
    <dgm:cxn modelId="{32D95409-67BF-432C-A90D-8EF3E2F34F02}" type="presOf" srcId="{1FCE5B3A-A02E-48E5-83E1-16C8842894C5}" destId="{49C73B5F-AF54-45B0-B388-D42D180D06EA}" srcOrd="0" destOrd="0" presId="urn:microsoft.com/office/officeart/2005/8/layout/cycle4"/>
    <dgm:cxn modelId="{C9030CAC-35C9-4E3C-B0F5-DD4F7E3102A3}" srcId="{F2FF3CA0-7B29-4376-B69C-7F3CC295294C}" destId="{1C01AE04-9D02-4047-A982-EBD8A607384E}" srcOrd="0" destOrd="0" parTransId="{A9F82E96-418F-4B1D-A686-9386D459CAF1}" sibTransId="{6DB72D0C-CE5B-4E94-927F-3EDB632FF400}"/>
    <dgm:cxn modelId="{B23411E0-C3DF-404C-9C26-31FD3448027E}" srcId="{BDB98C13-E1A0-43D8-8A68-C49CA087FE0E}" destId="{F2FF3CA0-7B29-4376-B69C-7F3CC295294C}" srcOrd="2" destOrd="0" parTransId="{7120EB2C-D19B-4843-A720-82DDFB92BDE6}" sibTransId="{A05CDBAD-DBBF-4552-B3D0-9773DA833ADD}"/>
    <dgm:cxn modelId="{869980C2-10A1-4C6B-A446-DCB09C84F806}" type="presOf" srcId="{F7F4A6E8-5AD5-4986-9BEF-34B1C6417733}" destId="{450D33F3-7420-42D4-9621-DC02B78A2B4F}" srcOrd="1" destOrd="0" presId="urn:microsoft.com/office/officeart/2005/8/layout/cycle4"/>
    <dgm:cxn modelId="{BBF6EE42-704A-45FF-A89A-9CCB52A1E8F4}" type="presOf" srcId="{1C01AE04-9D02-4047-A982-EBD8A607384E}" destId="{FCB0FC2F-B1CF-4F3A-94B3-FCEA0DA6A456}" srcOrd="0" destOrd="0" presId="urn:microsoft.com/office/officeart/2005/8/layout/cycle4"/>
    <dgm:cxn modelId="{06F4965C-A99D-4C46-B0A6-EF26E28CEDD7}" type="presOf" srcId="{1FCE5B3A-A02E-48E5-83E1-16C8842894C5}" destId="{DDC7EB1A-865F-4F75-8394-46973929E015}" srcOrd="1" destOrd="0" presId="urn:microsoft.com/office/officeart/2005/8/layout/cycle4"/>
    <dgm:cxn modelId="{5327E748-40BC-4746-98E9-D0ACE7790489}" type="presOf" srcId="{C30CE35D-21DE-47A7-8304-4C5153B93001}" destId="{ECDC546D-3C73-4F6D-A51F-B7D2CA57CB57}" srcOrd="0" destOrd="0" presId="urn:microsoft.com/office/officeart/2005/8/layout/cycle4"/>
    <dgm:cxn modelId="{32191A80-2E7B-4779-A8CA-53BA8AAEF0E5}" srcId="{05F8F91D-1577-4920-A2AC-0492EDD5EEA0}" destId="{1FCE5B3A-A02E-48E5-83E1-16C8842894C5}" srcOrd="0" destOrd="0" parTransId="{6F68B894-7249-406F-BE73-EE34EAF76D5B}" sibTransId="{7E4C8709-BAEA-4BBC-B684-6A3193BCD783}"/>
    <dgm:cxn modelId="{AE274E68-7FC7-49E5-A43C-91075587DA02}" srcId="{BDB98C13-E1A0-43D8-8A68-C49CA087FE0E}" destId="{ECA4624B-12FC-448A-AC05-FECF2C00F8E6}" srcOrd="0" destOrd="0" parTransId="{C00AC19E-E073-4C9F-96A2-F6D7729ADC2E}" sibTransId="{140BE584-09BD-4D3B-B9FB-B062912D5AA7}"/>
    <dgm:cxn modelId="{97B7B88F-3EF0-4790-BB3B-FA3116C1DA60}" type="presOf" srcId="{BDB98C13-E1A0-43D8-8A68-C49CA087FE0E}" destId="{91723414-919B-4A03-B0AF-686CBB577AFE}" srcOrd="0" destOrd="0" presId="urn:microsoft.com/office/officeart/2005/8/layout/cycle4"/>
    <dgm:cxn modelId="{0133D5B6-5890-4E2C-9045-EA0C64FCB94D}" type="presOf" srcId="{ECA4624B-12FC-448A-AC05-FECF2C00F8E6}" destId="{D3B33E0E-3A17-4E7B-82EE-18B5D3B39F96}" srcOrd="0" destOrd="0" presId="urn:microsoft.com/office/officeart/2005/8/layout/cycle4"/>
    <dgm:cxn modelId="{250C940F-7A84-444D-86DC-7006A933A761}" type="presOf" srcId="{F7F4A6E8-5AD5-4986-9BEF-34B1C6417733}" destId="{D98CBF0A-46E8-461A-94AB-B9A8CE3221A0}" srcOrd="0" destOrd="0" presId="urn:microsoft.com/office/officeart/2005/8/layout/cycle4"/>
    <dgm:cxn modelId="{913D53A3-D2C7-4CDA-9A25-D60A41FA6698}" type="presOf" srcId="{05F8F91D-1577-4920-A2AC-0492EDD5EEA0}" destId="{C1A4F17A-83A9-4739-83D0-68B97D5C43D5}" srcOrd="0" destOrd="0" presId="urn:microsoft.com/office/officeart/2005/8/layout/cycle4"/>
    <dgm:cxn modelId="{183802AC-C833-4EE5-969A-A52EE9460ED2}" type="presOf" srcId="{1C01AE04-9D02-4047-A982-EBD8A607384E}" destId="{76C739ED-C281-42BA-8334-92BD8E4604A1}" srcOrd="1" destOrd="0" presId="urn:microsoft.com/office/officeart/2005/8/layout/cycle4"/>
    <dgm:cxn modelId="{AFCBFBDF-8B28-43A3-957B-F80B9DECD3EF}" srcId="{ECA4624B-12FC-448A-AC05-FECF2C00F8E6}" destId="{F7F4A6E8-5AD5-4986-9BEF-34B1C6417733}" srcOrd="0" destOrd="0" parTransId="{8965BCD3-389E-4873-B2B5-5D465AF9D6B8}" sibTransId="{F273A1A3-1B2C-4702-AD7B-FFCA365A84B0}"/>
    <dgm:cxn modelId="{B74A6778-0478-46FC-AD8C-25DE17B121BB}" srcId="{C30CE35D-21DE-47A7-8304-4C5153B93001}" destId="{5EEC2075-0970-438F-B425-8EE7CD99DE9E}" srcOrd="0" destOrd="0" parTransId="{DFB0A37B-42F6-4084-953F-1C7FB0C808DF}" sibTransId="{3654CA57-5EE0-435C-8EA2-22666C509C7E}"/>
    <dgm:cxn modelId="{0DD4373A-74A7-4A30-9D43-C3107F90DD3E}" type="presOf" srcId="{5EEC2075-0970-438F-B425-8EE7CD99DE9E}" destId="{0F66C6CB-B1CB-4584-AB3B-0794B313DF6A}" srcOrd="0" destOrd="0" presId="urn:microsoft.com/office/officeart/2005/8/layout/cycle4"/>
    <dgm:cxn modelId="{5E54A82D-47A7-4827-80F2-92307FF8A2F6}" type="presOf" srcId="{5EEC2075-0970-438F-B425-8EE7CD99DE9E}" destId="{5BA5C031-48C0-4B4B-A169-07FDFE7EC761}" srcOrd="1" destOrd="0" presId="urn:microsoft.com/office/officeart/2005/8/layout/cycle4"/>
    <dgm:cxn modelId="{8374A355-036D-4D0A-A6B0-6993F99C8B3D}" type="presOf" srcId="{F2FF3CA0-7B29-4376-B69C-7F3CC295294C}" destId="{F0152F3E-0233-47E1-BE18-A57FD7C8D5D7}" srcOrd="0" destOrd="0" presId="urn:microsoft.com/office/officeart/2005/8/layout/cycle4"/>
    <dgm:cxn modelId="{40362589-889B-4857-828B-6F388099F627}" srcId="{BDB98C13-E1A0-43D8-8A68-C49CA087FE0E}" destId="{C30CE35D-21DE-47A7-8304-4C5153B93001}" srcOrd="3" destOrd="0" parTransId="{2FAD1CD8-644C-4496-B005-B5C227E9ED64}" sibTransId="{196C04BD-9DCF-4C4F-9FE3-A5415FF192A2}"/>
    <dgm:cxn modelId="{20020882-12D5-487A-81BD-9459D0AEB39B}" srcId="{BDB98C13-E1A0-43D8-8A68-C49CA087FE0E}" destId="{05F8F91D-1577-4920-A2AC-0492EDD5EEA0}" srcOrd="1" destOrd="0" parTransId="{20F51C34-83F8-42FA-8625-2A447E9A3FB0}" sibTransId="{037BADF7-4C8D-46F8-8D52-2972CFB7560B}"/>
    <dgm:cxn modelId="{95D8E355-FC2C-4972-A4C1-80176A7DD141}" type="presParOf" srcId="{91723414-919B-4A03-B0AF-686CBB577AFE}" destId="{9E14679F-8D3D-4565-8A9B-CA58B4DBFB06}" srcOrd="0" destOrd="0" presId="urn:microsoft.com/office/officeart/2005/8/layout/cycle4"/>
    <dgm:cxn modelId="{2AAB22C0-4401-42F6-81A7-9931D5ABB7C2}" type="presParOf" srcId="{9E14679F-8D3D-4565-8A9B-CA58B4DBFB06}" destId="{11A7D001-E9CB-4AE0-9B3E-B1A3300D9CEE}" srcOrd="0" destOrd="0" presId="urn:microsoft.com/office/officeart/2005/8/layout/cycle4"/>
    <dgm:cxn modelId="{74234ACB-68E4-4C54-BC4F-5B8143FBEDF4}" type="presParOf" srcId="{11A7D001-E9CB-4AE0-9B3E-B1A3300D9CEE}" destId="{D98CBF0A-46E8-461A-94AB-B9A8CE3221A0}" srcOrd="0" destOrd="0" presId="urn:microsoft.com/office/officeart/2005/8/layout/cycle4"/>
    <dgm:cxn modelId="{203FEE50-2DD5-47F5-A06A-A8E57336C6B9}" type="presParOf" srcId="{11A7D001-E9CB-4AE0-9B3E-B1A3300D9CEE}" destId="{450D33F3-7420-42D4-9621-DC02B78A2B4F}" srcOrd="1" destOrd="0" presId="urn:microsoft.com/office/officeart/2005/8/layout/cycle4"/>
    <dgm:cxn modelId="{A0A58993-5141-4B4A-8237-F1C2A898D42B}" type="presParOf" srcId="{9E14679F-8D3D-4565-8A9B-CA58B4DBFB06}" destId="{EBBAE9DD-39A9-46D3-87AB-06587F64AC02}" srcOrd="1" destOrd="0" presId="urn:microsoft.com/office/officeart/2005/8/layout/cycle4"/>
    <dgm:cxn modelId="{8EA538AA-BF91-4B2F-B487-4C53F12BABF9}" type="presParOf" srcId="{EBBAE9DD-39A9-46D3-87AB-06587F64AC02}" destId="{49C73B5F-AF54-45B0-B388-D42D180D06EA}" srcOrd="0" destOrd="0" presId="urn:microsoft.com/office/officeart/2005/8/layout/cycle4"/>
    <dgm:cxn modelId="{62CCACDA-8CB2-4619-A71C-C4FAC5E81945}" type="presParOf" srcId="{EBBAE9DD-39A9-46D3-87AB-06587F64AC02}" destId="{DDC7EB1A-865F-4F75-8394-46973929E015}" srcOrd="1" destOrd="0" presId="urn:microsoft.com/office/officeart/2005/8/layout/cycle4"/>
    <dgm:cxn modelId="{C087C241-0C48-46AF-9BDB-6F83A9E0C9EF}" type="presParOf" srcId="{9E14679F-8D3D-4565-8A9B-CA58B4DBFB06}" destId="{A31A0CA7-55A7-4224-883C-62BCCC2EC824}" srcOrd="2" destOrd="0" presId="urn:microsoft.com/office/officeart/2005/8/layout/cycle4"/>
    <dgm:cxn modelId="{1066AC5F-904E-4010-8140-AE63DCB8A0C9}" type="presParOf" srcId="{A31A0CA7-55A7-4224-883C-62BCCC2EC824}" destId="{FCB0FC2F-B1CF-4F3A-94B3-FCEA0DA6A456}" srcOrd="0" destOrd="0" presId="urn:microsoft.com/office/officeart/2005/8/layout/cycle4"/>
    <dgm:cxn modelId="{109655B5-8BE3-472F-8F93-F4D7FA072EF6}" type="presParOf" srcId="{A31A0CA7-55A7-4224-883C-62BCCC2EC824}" destId="{76C739ED-C281-42BA-8334-92BD8E4604A1}" srcOrd="1" destOrd="0" presId="urn:microsoft.com/office/officeart/2005/8/layout/cycle4"/>
    <dgm:cxn modelId="{C8D56103-EDA3-4FCD-A4CC-AFD49607F82C}" type="presParOf" srcId="{9E14679F-8D3D-4565-8A9B-CA58B4DBFB06}" destId="{6D48B140-2508-4556-A7FE-1D0A33CAF76D}" srcOrd="3" destOrd="0" presId="urn:microsoft.com/office/officeart/2005/8/layout/cycle4"/>
    <dgm:cxn modelId="{73C43E89-E29C-47F8-A466-848CF69C2280}" type="presParOf" srcId="{6D48B140-2508-4556-A7FE-1D0A33CAF76D}" destId="{0F66C6CB-B1CB-4584-AB3B-0794B313DF6A}" srcOrd="0" destOrd="0" presId="urn:microsoft.com/office/officeart/2005/8/layout/cycle4"/>
    <dgm:cxn modelId="{197E6132-F465-48EF-9015-235F600ED207}" type="presParOf" srcId="{6D48B140-2508-4556-A7FE-1D0A33CAF76D}" destId="{5BA5C031-48C0-4B4B-A169-07FDFE7EC761}" srcOrd="1" destOrd="0" presId="urn:microsoft.com/office/officeart/2005/8/layout/cycle4"/>
    <dgm:cxn modelId="{5E31F882-CBC2-462C-A042-7AEA86C9568B}" type="presParOf" srcId="{9E14679F-8D3D-4565-8A9B-CA58B4DBFB06}" destId="{7924175E-D3BC-470C-93B6-417758335DB8}" srcOrd="4" destOrd="0" presId="urn:microsoft.com/office/officeart/2005/8/layout/cycle4"/>
    <dgm:cxn modelId="{BABFB4DC-ACF5-458D-A7C0-E7C9CA2AA842}" type="presParOf" srcId="{91723414-919B-4A03-B0AF-686CBB577AFE}" destId="{488FA1E5-B4B0-43C7-B236-D4494627ED47}" srcOrd="1" destOrd="0" presId="urn:microsoft.com/office/officeart/2005/8/layout/cycle4"/>
    <dgm:cxn modelId="{4BFC860B-9C58-456A-B403-0F7F81E865A3}" type="presParOf" srcId="{488FA1E5-B4B0-43C7-B236-D4494627ED47}" destId="{D3B33E0E-3A17-4E7B-82EE-18B5D3B39F96}" srcOrd="0" destOrd="0" presId="urn:microsoft.com/office/officeart/2005/8/layout/cycle4"/>
    <dgm:cxn modelId="{E72D7EF1-CAF5-4444-9DF0-F0AF80349FE6}" type="presParOf" srcId="{488FA1E5-B4B0-43C7-B236-D4494627ED47}" destId="{C1A4F17A-83A9-4739-83D0-68B97D5C43D5}" srcOrd="1" destOrd="0" presId="urn:microsoft.com/office/officeart/2005/8/layout/cycle4"/>
    <dgm:cxn modelId="{142486B9-DBED-40B5-8411-9DB5D41020B3}" type="presParOf" srcId="{488FA1E5-B4B0-43C7-B236-D4494627ED47}" destId="{F0152F3E-0233-47E1-BE18-A57FD7C8D5D7}" srcOrd="2" destOrd="0" presId="urn:microsoft.com/office/officeart/2005/8/layout/cycle4"/>
    <dgm:cxn modelId="{2E27AC6C-DC08-497A-B224-1090AEEB50DD}" type="presParOf" srcId="{488FA1E5-B4B0-43C7-B236-D4494627ED47}" destId="{ECDC546D-3C73-4F6D-A51F-B7D2CA57CB57}" srcOrd="3" destOrd="0" presId="urn:microsoft.com/office/officeart/2005/8/layout/cycle4"/>
    <dgm:cxn modelId="{F4DD68A0-EA1D-4009-9E88-29BA5F710AE8}" type="presParOf" srcId="{488FA1E5-B4B0-43C7-B236-D4494627ED47}" destId="{6CA4E958-FB7A-490C-859F-C831CA3BA62A}" srcOrd="4" destOrd="0" presId="urn:microsoft.com/office/officeart/2005/8/layout/cycle4"/>
    <dgm:cxn modelId="{49E7E970-CF9C-457B-B76D-E24815AFB19B}" type="presParOf" srcId="{91723414-919B-4A03-B0AF-686CBB577AFE}" destId="{B902684B-A70C-4DC5-8BDC-CAE3EE2F849F}" srcOrd="2" destOrd="0" presId="urn:microsoft.com/office/officeart/2005/8/layout/cycle4"/>
    <dgm:cxn modelId="{DC5D76D9-7EA2-4A72-8DEF-0CDB3F1F0519}" type="presParOf" srcId="{91723414-919B-4A03-B0AF-686CBB577AFE}" destId="{43158DC3-2908-48F5-AF5A-7D11B48AE347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0FC2F-B1CF-4F3A-94B3-FCEA0DA6A456}">
      <dsp:nvSpPr>
        <dsp:cNvPr id="0" name=""/>
        <dsp:cNvSpPr/>
      </dsp:nvSpPr>
      <dsp:spPr>
        <a:xfrm>
          <a:off x="3140645" y="2477726"/>
          <a:ext cx="238162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0746" y="2794836"/>
        <a:ext cx="1615913" cy="823265"/>
      </dsp:txXfrm>
    </dsp:sp>
    <dsp:sp modelId="{0F66C6CB-B1CB-4584-AB3B-0794B313DF6A}">
      <dsp:nvSpPr>
        <dsp:cNvPr id="0" name=""/>
        <dsp:cNvSpPr/>
      </dsp:nvSpPr>
      <dsp:spPr>
        <a:xfrm>
          <a:off x="2410" y="2477726"/>
          <a:ext cx="237370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8023" y="2794836"/>
        <a:ext cx="1610369" cy="823265"/>
      </dsp:txXfrm>
    </dsp:sp>
    <dsp:sp modelId="{49C73B5F-AF54-45B0-B388-D42D180D06EA}">
      <dsp:nvSpPr>
        <dsp:cNvPr id="0" name=""/>
        <dsp:cNvSpPr/>
      </dsp:nvSpPr>
      <dsp:spPr>
        <a:xfrm>
          <a:off x="3152597" y="0"/>
          <a:ext cx="2369675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9113" y="25613"/>
        <a:ext cx="1607546" cy="823265"/>
      </dsp:txXfrm>
    </dsp:sp>
    <dsp:sp modelId="{D98CBF0A-46E8-461A-94AB-B9A8CE3221A0}">
      <dsp:nvSpPr>
        <dsp:cNvPr id="0" name=""/>
        <dsp:cNvSpPr/>
      </dsp:nvSpPr>
      <dsp:spPr>
        <a:xfrm>
          <a:off x="0" y="0"/>
          <a:ext cx="2498879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72000" bIns="609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5613" y="25613"/>
        <a:ext cx="1697989" cy="823265"/>
      </dsp:txXfrm>
    </dsp:sp>
    <dsp:sp modelId="{D3B33E0E-3A17-4E7B-82EE-18B5D3B39F96}">
      <dsp:nvSpPr>
        <dsp:cNvPr id="0" name=""/>
        <dsp:cNvSpPr/>
      </dsp:nvSpPr>
      <dsp:spPr>
        <a:xfrm>
          <a:off x="1267461" y="207691"/>
          <a:ext cx="1577728" cy="1577728"/>
        </a:xfrm>
        <a:prstGeom prst="pieWedge">
          <a:avLst/>
        </a:prstGeo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0" tIns="113792" rIns="108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1729567" y="669797"/>
        <a:ext cx="1115622" cy="1115622"/>
      </dsp:txXfrm>
    </dsp:sp>
    <dsp:sp modelId="{C1A4F17A-83A9-4739-83D0-68B97D5C43D5}">
      <dsp:nvSpPr>
        <dsp:cNvPr id="0" name=""/>
        <dsp:cNvSpPr/>
      </dsp:nvSpPr>
      <dsp:spPr>
        <a:xfrm rot="5400000">
          <a:off x="2918064" y="207691"/>
          <a:ext cx="1577728" cy="1577728"/>
        </a:xfrm>
        <a:prstGeom prst="pieWedge">
          <a:avLst/>
        </a:prstGeo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-5400000">
        <a:off x="2918064" y="669797"/>
        <a:ext cx="1115622" cy="1115622"/>
      </dsp:txXfrm>
    </dsp:sp>
    <dsp:sp modelId="{F0152F3E-0233-47E1-BE18-A57FD7C8D5D7}">
      <dsp:nvSpPr>
        <dsp:cNvPr id="0" name=""/>
        <dsp:cNvSpPr/>
      </dsp:nvSpPr>
      <dsp:spPr>
        <a:xfrm rot="10800000">
          <a:off x="2918064" y="1858294"/>
          <a:ext cx="1577728" cy="1577728"/>
        </a:xfrm>
        <a:prstGeom prst="pieWedge">
          <a:avLst/>
        </a:prstGeo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10800000">
        <a:off x="2918064" y="1858294"/>
        <a:ext cx="1115622" cy="1115622"/>
      </dsp:txXfrm>
    </dsp:sp>
    <dsp:sp modelId="{ECDC546D-3C73-4F6D-A51F-B7D2CA57CB57}">
      <dsp:nvSpPr>
        <dsp:cNvPr id="0" name=""/>
        <dsp:cNvSpPr/>
      </dsp:nvSpPr>
      <dsp:spPr>
        <a:xfrm rot="16200000">
          <a:off x="1267461" y="1858294"/>
          <a:ext cx="1577728" cy="1577728"/>
        </a:xfrm>
        <a:prstGeom prst="pieWedge">
          <a:avLst/>
        </a:prstGeo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5400000">
        <a:off x="1729567" y="1858294"/>
        <a:ext cx="1115622" cy="1115622"/>
      </dsp:txXfrm>
    </dsp:sp>
    <dsp:sp modelId="{B902684B-A70C-4DC5-8BDC-CAE3EE2F849F}">
      <dsp:nvSpPr>
        <dsp:cNvPr id="0" name=""/>
        <dsp:cNvSpPr/>
      </dsp:nvSpPr>
      <dsp:spPr>
        <a:xfrm>
          <a:off x="2488768" y="1493923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58DC3-2908-48F5-AF5A-7D11B48AE347}">
      <dsp:nvSpPr>
        <dsp:cNvPr id="0" name=""/>
        <dsp:cNvSpPr/>
      </dsp:nvSpPr>
      <dsp:spPr>
        <a:xfrm rot="10800000">
          <a:off x="2488768" y="1676108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0FC2F-B1CF-4F3A-94B3-FCEA0DA6A456}">
      <dsp:nvSpPr>
        <dsp:cNvPr id="0" name=""/>
        <dsp:cNvSpPr/>
      </dsp:nvSpPr>
      <dsp:spPr>
        <a:xfrm>
          <a:off x="3140645" y="2477726"/>
          <a:ext cx="238162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0746" y="2794836"/>
        <a:ext cx="1615913" cy="823265"/>
      </dsp:txXfrm>
    </dsp:sp>
    <dsp:sp modelId="{0F66C6CB-B1CB-4584-AB3B-0794B313DF6A}">
      <dsp:nvSpPr>
        <dsp:cNvPr id="0" name=""/>
        <dsp:cNvSpPr/>
      </dsp:nvSpPr>
      <dsp:spPr>
        <a:xfrm>
          <a:off x="2410" y="2477726"/>
          <a:ext cx="237370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8023" y="2794836"/>
        <a:ext cx="1610369" cy="823265"/>
      </dsp:txXfrm>
    </dsp:sp>
    <dsp:sp modelId="{49C73B5F-AF54-45B0-B388-D42D180D06EA}">
      <dsp:nvSpPr>
        <dsp:cNvPr id="0" name=""/>
        <dsp:cNvSpPr/>
      </dsp:nvSpPr>
      <dsp:spPr>
        <a:xfrm>
          <a:off x="3152597" y="0"/>
          <a:ext cx="2369675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3311292"/>
              <a:satOff val="13270"/>
              <a:lumOff val="2876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Content + Reflection Spot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9113" y="25613"/>
        <a:ext cx="1607546" cy="823265"/>
      </dsp:txXfrm>
    </dsp:sp>
    <dsp:sp modelId="{D98CBF0A-46E8-461A-94AB-B9A8CE3221A0}">
      <dsp:nvSpPr>
        <dsp:cNvPr id="0" name=""/>
        <dsp:cNvSpPr/>
      </dsp:nvSpPr>
      <dsp:spPr>
        <a:xfrm>
          <a:off x="0" y="0"/>
          <a:ext cx="2498879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72000" bIns="609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5613" y="25613"/>
        <a:ext cx="1697989" cy="823265"/>
      </dsp:txXfrm>
    </dsp:sp>
    <dsp:sp modelId="{D3B33E0E-3A17-4E7B-82EE-18B5D3B39F96}">
      <dsp:nvSpPr>
        <dsp:cNvPr id="0" name=""/>
        <dsp:cNvSpPr/>
      </dsp:nvSpPr>
      <dsp:spPr>
        <a:xfrm>
          <a:off x="1267461" y="207691"/>
          <a:ext cx="1577728" cy="1577728"/>
        </a:xfrm>
        <a:prstGeom prst="pieWedge">
          <a:avLst/>
        </a:prstGeo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0" tIns="113792" rIns="108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1729567" y="669797"/>
        <a:ext cx="1115622" cy="1115622"/>
      </dsp:txXfrm>
    </dsp:sp>
    <dsp:sp modelId="{C1A4F17A-83A9-4739-83D0-68B97D5C43D5}">
      <dsp:nvSpPr>
        <dsp:cNvPr id="0" name=""/>
        <dsp:cNvSpPr/>
      </dsp:nvSpPr>
      <dsp:spPr>
        <a:xfrm rot="5400000">
          <a:off x="2918064" y="207691"/>
          <a:ext cx="1577728" cy="1577728"/>
        </a:xfrm>
        <a:prstGeom prst="pieWedge">
          <a:avLst/>
        </a:prstGeo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-5400000">
        <a:off x="2918064" y="669797"/>
        <a:ext cx="1115622" cy="1115622"/>
      </dsp:txXfrm>
    </dsp:sp>
    <dsp:sp modelId="{F0152F3E-0233-47E1-BE18-A57FD7C8D5D7}">
      <dsp:nvSpPr>
        <dsp:cNvPr id="0" name=""/>
        <dsp:cNvSpPr/>
      </dsp:nvSpPr>
      <dsp:spPr>
        <a:xfrm rot="10800000">
          <a:off x="2918064" y="1858294"/>
          <a:ext cx="1577728" cy="1577728"/>
        </a:xfrm>
        <a:prstGeom prst="pieWedge">
          <a:avLst/>
        </a:prstGeo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10800000">
        <a:off x="2918064" y="1858294"/>
        <a:ext cx="1115622" cy="1115622"/>
      </dsp:txXfrm>
    </dsp:sp>
    <dsp:sp modelId="{ECDC546D-3C73-4F6D-A51F-B7D2CA57CB57}">
      <dsp:nvSpPr>
        <dsp:cNvPr id="0" name=""/>
        <dsp:cNvSpPr/>
      </dsp:nvSpPr>
      <dsp:spPr>
        <a:xfrm rot="16200000">
          <a:off x="1267461" y="1858294"/>
          <a:ext cx="1577728" cy="1577728"/>
        </a:xfrm>
        <a:prstGeom prst="pieWedge">
          <a:avLst/>
        </a:prstGeo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5400000">
        <a:off x="1729567" y="1858294"/>
        <a:ext cx="1115622" cy="1115622"/>
      </dsp:txXfrm>
    </dsp:sp>
    <dsp:sp modelId="{B902684B-A70C-4DC5-8BDC-CAE3EE2F849F}">
      <dsp:nvSpPr>
        <dsp:cNvPr id="0" name=""/>
        <dsp:cNvSpPr/>
      </dsp:nvSpPr>
      <dsp:spPr>
        <a:xfrm>
          <a:off x="2488768" y="1493923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58DC3-2908-48F5-AF5A-7D11B48AE347}">
      <dsp:nvSpPr>
        <dsp:cNvPr id="0" name=""/>
        <dsp:cNvSpPr/>
      </dsp:nvSpPr>
      <dsp:spPr>
        <a:xfrm rot="10800000">
          <a:off x="2488768" y="1676108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0FC2F-B1CF-4F3A-94B3-FCEA0DA6A456}">
      <dsp:nvSpPr>
        <dsp:cNvPr id="0" name=""/>
        <dsp:cNvSpPr/>
      </dsp:nvSpPr>
      <dsp:spPr>
        <a:xfrm>
          <a:off x="3140645" y="2477726"/>
          <a:ext cx="238162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6622584"/>
              <a:satOff val="26541"/>
              <a:lumOff val="5752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Activities + Customized Feedback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0746" y="2794836"/>
        <a:ext cx="1615913" cy="823265"/>
      </dsp:txXfrm>
    </dsp:sp>
    <dsp:sp modelId="{0F66C6CB-B1CB-4584-AB3B-0794B313DF6A}">
      <dsp:nvSpPr>
        <dsp:cNvPr id="0" name=""/>
        <dsp:cNvSpPr/>
      </dsp:nvSpPr>
      <dsp:spPr>
        <a:xfrm>
          <a:off x="2410" y="2477726"/>
          <a:ext cx="237370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8023" y="2794836"/>
        <a:ext cx="1610369" cy="823265"/>
      </dsp:txXfrm>
    </dsp:sp>
    <dsp:sp modelId="{49C73B5F-AF54-45B0-B388-D42D180D06EA}">
      <dsp:nvSpPr>
        <dsp:cNvPr id="0" name=""/>
        <dsp:cNvSpPr/>
      </dsp:nvSpPr>
      <dsp:spPr>
        <a:xfrm>
          <a:off x="3152597" y="0"/>
          <a:ext cx="2369675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3311292"/>
              <a:satOff val="13270"/>
              <a:lumOff val="2876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Content + Reflection Spot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9113" y="25613"/>
        <a:ext cx="1607546" cy="823265"/>
      </dsp:txXfrm>
    </dsp:sp>
    <dsp:sp modelId="{D98CBF0A-46E8-461A-94AB-B9A8CE3221A0}">
      <dsp:nvSpPr>
        <dsp:cNvPr id="0" name=""/>
        <dsp:cNvSpPr/>
      </dsp:nvSpPr>
      <dsp:spPr>
        <a:xfrm>
          <a:off x="0" y="0"/>
          <a:ext cx="2498879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72000" bIns="609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5613" y="25613"/>
        <a:ext cx="1697989" cy="823265"/>
      </dsp:txXfrm>
    </dsp:sp>
    <dsp:sp modelId="{D3B33E0E-3A17-4E7B-82EE-18B5D3B39F96}">
      <dsp:nvSpPr>
        <dsp:cNvPr id="0" name=""/>
        <dsp:cNvSpPr/>
      </dsp:nvSpPr>
      <dsp:spPr>
        <a:xfrm>
          <a:off x="1267461" y="207691"/>
          <a:ext cx="1577728" cy="1577728"/>
        </a:xfrm>
        <a:prstGeom prst="pieWedge">
          <a:avLst/>
        </a:prstGeo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0" tIns="113792" rIns="108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1729567" y="669797"/>
        <a:ext cx="1115622" cy="1115622"/>
      </dsp:txXfrm>
    </dsp:sp>
    <dsp:sp modelId="{C1A4F17A-83A9-4739-83D0-68B97D5C43D5}">
      <dsp:nvSpPr>
        <dsp:cNvPr id="0" name=""/>
        <dsp:cNvSpPr/>
      </dsp:nvSpPr>
      <dsp:spPr>
        <a:xfrm rot="5400000">
          <a:off x="2918064" y="207691"/>
          <a:ext cx="1577728" cy="1577728"/>
        </a:xfrm>
        <a:prstGeom prst="pieWedge">
          <a:avLst/>
        </a:prstGeo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-5400000">
        <a:off x="2918064" y="669797"/>
        <a:ext cx="1115622" cy="1115622"/>
      </dsp:txXfrm>
    </dsp:sp>
    <dsp:sp modelId="{F0152F3E-0233-47E1-BE18-A57FD7C8D5D7}">
      <dsp:nvSpPr>
        <dsp:cNvPr id="0" name=""/>
        <dsp:cNvSpPr/>
      </dsp:nvSpPr>
      <dsp:spPr>
        <a:xfrm rot="10800000">
          <a:off x="2918064" y="1858294"/>
          <a:ext cx="1577728" cy="1577728"/>
        </a:xfrm>
        <a:prstGeom prst="pieWedge">
          <a:avLst/>
        </a:prstGeo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10800000">
        <a:off x="2918064" y="1858294"/>
        <a:ext cx="1115622" cy="1115622"/>
      </dsp:txXfrm>
    </dsp:sp>
    <dsp:sp modelId="{ECDC546D-3C73-4F6D-A51F-B7D2CA57CB57}">
      <dsp:nvSpPr>
        <dsp:cNvPr id="0" name=""/>
        <dsp:cNvSpPr/>
      </dsp:nvSpPr>
      <dsp:spPr>
        <a:xfrm rot="16200000">
          <a:off x="1267461" y="1858294"/>
          <a:ext cx="1577728" cy="1577728"/>
        </a:xfrm>
        <a:prstGeom prst="pieWedge">
          <a:avLst/>
        </a:prstGeo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5400000">
        <a:off x="1729567" y="1858294"/>
        <a:ext cx="1115622" cy="1115622"/>
      </dsp:txXfrm>
    </dsp:sp>
    <dsp:sp modelId="{B902684B-A70C-4DC5-8BDC-CAE3EE2F849F}">
      <dsp:nvSpPr>
        <dsp:cNvPr id="0" name=""/>
        <dsp:cNvSpPr/>
      </dsp:nvSpPr>
      <dsp:spPr>
        <a:xfrm>
          <a:off x="2488768" y="1493923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58DC3-2908-48F5-AF5A-7D11B48AE347}">
      <dsp:nvSpPr>
        <dsp:cNvPr id="0" name=""/>
        <dsp:cNvSpPr/>
      </dsp:nvSpPr>
      <dsp:spPr>
        <a:xfrm rot="10800000">
          <a:off x="2488768" y="1676108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0FC2F-B1CF-4F3A-94B3-FCEA0DA6A456}">
      <dsp:nvSpPr>
        <dsp:cNvPr id="0" name=""/>
        <dsp:cNvSpPr/>
      </dsp:nvSpPr>
      <dsp:spPr>
        <a:xfrm>
          <a:off x="3140645" y="2477726"/>
          <a:ext cx="238162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6622584"/>
              <a:satOff val="26541"/>
              <a:lumOff val="5752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Activities + Customized Feedback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0746" y="2794836"/>
        <a:ext cx="1615913" cy="823265"/>
      </dsp:txXfrm>
    </dsp:sp>
    <dsp:sp modelId="{0F66C6CB-B1CB-4584-AB3B-0794B313DF6A}">
      <dsp:nvSpPr>
        <dsp:cNvPr id="0" name=""/>
        <dsp:cNvSpPr/>
      </dsp:nvSpPr>
      <dsp:spPr>
        <a:xfrm>
          <a:off x="2410" y="2477726"/>
          <a:ext cx="237370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9933876"/>
              <a:satOff val="39811"/>
              <a:lumOff val="8628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Resources + Assimilation Quiz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8023" y="2794836"/>
        <a:ext cx="1610369" cy="823265"/>
      </dsp:txXfrm>
    </dsp:sp>
    <dsp:sp modelId="{49C73B5F-AF54-45B0-B388-D42D180D06EA}">
      <dsp:nvSpPr>
        <dsp:cNvPr id="0" name=""/>
        <dsp:cNvSpPr/>
      </dsp:nvSpPr>
      <dsp:spPr>
        <a:xfrm>
          <a:off x="3152597" y="0"/>
          <a:ext cx="2369675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3311292"/>
              <a:satOff val="13270"/>
              <a:lumOff val="2876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Content + Reflection Spot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9113" y="25613"/>
        <a:ext cx="1607546" cy="823265"/>
      </dsp:txXfrm>
    </dsp:sp>
    <dsp:sp modelId="{D98CBF0A-46E8-461A-94AB-B9A8CE3221A0}">
      <dsp:nvSpPr>
        <dsp:cNvPr id="0" name=""/>
        <dsp:cNvSpPr/>
      </dsp:nvSpPr>
      <dsp:spPr>
        <a:xfrm>
          <a:off x="0" y="0"/>
          <a:ext cx="2498879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72000" bIns="609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5613" y="25613"/>
        <a:ext cx="1697989" cy="823265"/>
      </dsp:txXfrm>
    </dsp:sp>
    <dsp:sp modelId="{D3B33E0E-3A17-4E7B-82EE-18B5D3B39F96}">
      <dsp:nvSpPr>
        <dsp:cNvPr id="0" name=""/>
        <dsp:cNvSpPr/>
      </dsp:nvSpPr>
      <dsp:spPr>
        <a:xfrm>
          <a:off x="1267461" y="207691"/>
          <a:ext cx="1577728" cy="1577728"/>
        </a:xfrm>
        <a:prstGeom prst="pieWedge">
          <a:avLst/>
        </a:prstGeo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0" tIns="113792" rIns="108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1729567" y="669797"/>
        <a:ext cx="1115622" cy="1115622"/>
      </dsp:txXfrm>
    </dsp:sp>
    <dsp:sp modelId="{C1A4F17A-83A9-4739-83D0-68B97D5C43D5}">
      <dsp:nvSpPr>
        <dsp:cNvPr id="0" name=""/>
        <dsp:cNvSpPr/>
      </dsp:nvSpPr>
      <dsp:spPr>
        <a:xfrm rot="5400000">
          <a:off x="2918064" y="207691"/>
          <a:ext cx="1577728" cy="1577728"/>
        </a:xfrm>
        <a:prstGeom prst="pieWedge">
          <a:avLst/>
        </a:prstGeo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-5400000">
        <a:off x="2918064" y="669797"/>
        <a:ext cx="1115622" cy="1115622"/>
      </dsp:txXfrm>
    </dsp:sp>
    <dsp:sp modelId="{F0152F3E-0233-47E1-BE18-A57FD7C8D5D7}">
      <dsp:nvSpPr>
        <dsp:cNvPr id="0" name=""/>
        <dsp:cNvSpPr/>
      </dsp:nvSpPr>
      <dsp:spPr>
        <a:xfrm rot="10800000">
          <a:off x="2918064" y="1858294"/>
          <a:ext cx="1577728" cy="1577728"/>
        </a:xfrm>
        <a:prstGeom prst="pieWedge">
          <a:avLst/>
        </a:prstGeo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10800000">
        <a:off x="2918064" y="1858294"/>
        <a:ext cx="1115622" cy="1115622"/>
      </dsp:txXfrm>
    </dsp:sp>
    <dsp:sp modelId="{ECDC546D-3C73-4F6D-A51F-B7D2CA57CB57}">
      <dsp:nvSpPr>
        <dsp:cNvPr id="0" name=""/>
        <dsp:cNvSpPr/>
      </dsp:nvSpPr>
      <dsp:spPr>
        <a:xfrm rot="16200000">
          <a:off x="1267461" y="1858294"/>
          <a:ext cx="1577728" cy="1577728"/>
        </a:xfrm>
        <a:prstGeom prst="pieWedge">
          <a:avLst/>
        </a:prstGeo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5400000">
        <a:off x="1729567" y="1858294"/>
        <a:ext cx="1115622" cy="1115622"/>
      </dsp:txXfrm>
    </dsp:sp>
    <dsp:sp modelId="{B902684B-A70C-4DC5-8BDC-CAE3EE2F849F}">
      <dsp:nvSpPr>
        <dsp:cNvPr id="0" name=""/>
        <dsp:cNvSpPr/>
      </dsp:nvSpPr>
      <dsp:spPr>
        <a:xfrm>
          <a:off x="2488768" y="1493923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58DC3-2908-48F5-AF5A-7D11B48AE347}">
      <dsp:nvSpPr>
        <dsp:cNvPr id="0" name=""/>
        <dsp:cNvSpPr/>
      </dsp:nvSpPr>
      <dsp:spPr>
        <a:xfrm rot="10800000">
          <a:off x="2488768" y="1676108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0FC2F-B1CF-4F3A-94B3-FCEA0DA6A456}">
      <dsp:nvSpPr>
        <dsp:cNvPr id="0" name=""/>
        <dsp:cNvSpPr/>
      </dsp:nvSpPr>
      <dsp:spPr>
        <a:xfrm>
          <a:off x="3140645" y="2477726"/>
          <a:ext cx="238162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6622584"/>
              <a:satOff val="26541"/>
              <a:lumOff val="5752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Activities + Customized Feedback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0746" y="2794836"/>
        <a:ext cx="1615913" cy="823265"/>
      </dsp:txXfrm>
    </dsp:sp>
    <dsp:sp modelId="{0F66C6CB-B1CB-4584-AB3B-0794B313DF6A}">
      <dsp:nvSpPr>
        <dsp:cNvPr id="0" name=""/>
        <dsp:cNvSpPr/>
      </dsp:nvSpPr>
      <dsp:spPr>
        <a:xfrm>
          <a:off x="2410" y="2477726"/>
          <a:ext cx="2373707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9933876"/>
              <a:satOff val="39811"/>
              <a:lumOff val="8628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Resources + Assimilation Quiz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8023" y="2794836"/>
        <a:ext cx="1610369" cy="823265"/>
      </dsp:txXfrm>
    </dsp:sp>
    <dsp:sp modelId="{49C73B5F-AF54-45B0-B388-D42D180D06EA}">
      <dsp:nvSpPr>
        <dsp:cNvPr id="0" name=""/>
        <dsp:cNvSpPr/>
      </dsp:nvSpPr>
      <dsp:spPr>
        <a:xfrm>
          <a:off x="3152597" y="0"/>
          <a:ext cx="2369675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-3311292"/>
              <a:satOff val="13270"/>
              <a:lumOff val="2876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Content + Reflection Spot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3889113" y="25613"/>
        <a:ext cx="1607546" cy="823265"/>
      </dsp:txXfrm>
    </dsp:sp>
    <dsp:sp modelId="{D98CBF0A-46E8-461A-94AB-B9A8CE3221A0}">
      <dsp:nvSpPr>
        <dsp:cNvPr id="0" name=""/>
        <dsp:cNvSpPr/>
      </dsp:nvSpPr>
      <dsp:spPr>
        <a:xfrm>
          <a:off x="0" y="0"/>
          <a:ext cx="2498879" cy="1165988"/>
        </a:xfrm>
        <a:prstGeom prst="roundRect">
          <a:avLst>
            <a:gd name="adj" fmla="val 10000"/>
          </a:avLst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4BACC6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72000" bIns="609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orbel" panose="020B0503020204020204" pitchFamily="34" charset="0"/>
              <a:ea typeface="+mn-ea"/>
              <a:cs typeface="+mn-cs"/>
            </a:rPr>
            <a:t>Focus question for discussion + Peer interaction+  Reflection Quiz</a:t>
          </a:r>
          <a:endParaRPr lang="en-US" sz="16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25613" y="25613"/>
        <a:ext cx="1697989" cy="823265"/>
      </dsp:txXfrm>
    </dsp:sp>
    <dsp:sp modelId="{D3B33E0E-3A17-4E7B-82EE-18B5D3B39F96}">
      <dsp:nvSpPr>
        <dsp:cNvPr id="0" name=""/>
        <dsp:cNvSpPr/>
      </dsp:nvSpPr>
      <dsp:spPr>
        <a:xfrm>
          <a:off x="1267461" y="207691"/>
          <a:ext cx="1577728" cy="1577728"/>
        </a:xfrm>
        <a:prstGeom prst="pieWedge">
          <a:avLst/>
        </a:prstGeo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0" tIns="113792" rIns="108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Learner Experience Interaction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>
        <a:off x="1729567" y="669797"/>
        <a:ext cx="1115622" cy="1115622"/>
      </dsp:txXfrm>
    </dsp:sp>
    <dsp:sp modelId="{C1A4F17A-83A9-4739-83D0-68B97D5C43D5}">
      <dsp:nvSpPr>
        <dsp:cNvPr id="0" name=""/>
        <dsp:cNvSpPr/>
      </dsp:nvSpPr>
      <dsp:spPr>
        <a:xfrm rot="5400000">
          <a:off x="2918064" y="207691"/>
          <a:ext cx="1577728" cy="1577728"/>
        </a:xfrm>
        <a:prstGeom prst="pieWedge">
          <a:avLst/>
        </a:prstGeom>
        <a:solidFill>
          <a:srgbClr val="4BACC6">
            <a:hueOff val="-3311292"/>
            <a:satOff val="13270"/>
            <a:lumOff val="2876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Dialogs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-5400000">
        <a:off x="2918064" y="669797"/>
        <a:ext cx="1115622" cy="1115622"/>
      </dsp:txXfrm>
    </dsp:sp>
    <dsp:sp modelId="{F0152F3E-0233-47E1-BE18-A57FD7C8D5D7}">
      <dsp:nvSpPr>
        <dsp:cNvPr id="0" name=""/>
        <dsp:cNvSpPr/>
      </dsp:nvSpPr>
      <dsp:spPr>
        <a:xfrm rot="10800000">
          <a:off x="2918064" y="1858294"/>
          <a:ext cx="1577728" cy="1577728"/>
        </a:xfrm>
        <a:prstGeom prst="pieWedge">
          <a:avLst/>
        </a:prstGeom>
        <a:solidFill>
          <a:srgbClr val="4BACC6">
            <a:hueOff val="-6622584"/>
            <a:satOff val="26541"/>
            <a:lumOff val="5752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by Doing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10800000">
        <a:off x="2918064" y="1858294"/>
        <a:ext cx="1115622" cy="1115622"/>
      </dsp:txXfrm>
    </dsp:sp>
    <dsp:sp modelId="{ECDC546D-3C73-4F6D-A51F-B7D2CA57CB57}">
      <dsp:nvSpPr>
        <dsp:cNvPr id="0" name=""/>
        <dsp:cNvSpPr/>
      </dsp:nvSpPr>
      <dsp:spPr>
        <a:xfrm rot="16200000">
          <a:off x="1267461" y="1858294"/>
          <a:ext cx="1577728" cy="1577728"/>
        </a:xfrm>
        <a:prstGeom prst="pieWedge">
          <a:avLst/>
        </a:prstGeo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0" tIns="113792" rIns="144000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b="1" kern="1200" dirty="0" smtClean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  <a:latin typeface="Corbel" panose="020B0503020204020204" pitchFamily="34" charset="0"/>
              <a:ea typeface="+mn-ea"/>
              <a:cs typeface="+mn-cs"/>
            </a:rPr>
            <a:t>Learning Extension</a:t>
          </a:r>
          <a:endParaRPr lang="en-US" sz="1600" b="1" kern="1200" dirty="0">
            <a:solidFill>
              <a:srgbClr val="000000"/>
            </a:solidFill>
            <a:latin typeface="Corbel" panose="020B0503020204020204" pitchFamily="34" charset="0"/>
            <a:ea typeface="+mn-ea"/>
            <a:cs typeface="+mn-cs"/>
          </a:endParaRPr>
        </a:p>
      </dsp:txBody>
      <dsp:txXfrm rot="5400000">
        <a:off x="1729567" y="1858294"/>
        <a:ext cx="1115622" cy="1115622"/>
      </dsp:txXfrm>
    </dsp:sp>
    <dsp:sp modelId="{B902684B-A70C-4DC5-8BDC-CAE3EE2F849F}">
      <dsp:nvSpPr>
        <dsp:cNvPr id="0" name=""/>
        <dsp:cNvSpPr/>
      </dsp:nvSpPr>
      <dsp:spPr>
        <a:xfrm>
          <a:off x="2488768" y="1493923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58DC3-2908-48F5-AF5A-7D11B48AE347}">
      <dsp:nvSpPr>
        <dsp:cNvPr id="0" name=""/>
        <dsp:cNvSpPr/>
      </dsp:nvSpPr>
      <dsp:spPr>
        <a:xfrm rot="10800000">
          <a:off x="2488768" y="1676108"/>
          <a:ext cx="544735" cy="473682"/>
        </a:xfrm>
        <a:prstGeom prst="circular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C5DD14-19B6-4C17-9105-BC8A5469ADDF}" type="datetimeFigureOut">
              <a:rPr lang="en-IN" smtClean="0"/>
              <a:pPr/>
              <a:t>10-02-2018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CB855-D53C-4605-9AAD-D6D0E852625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8969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8DCD69-082C-490E-B2D6-957B6962DA60}" type="datetimeFigureOut">
              <a:rPr lang="en-US" smtClean="0"/>
              <a:pPr/>
              <a:t>10-Feb-18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04ACE-3B28-4B81-80C4-AF07801707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773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04ACE-3B28-4B81-80C4-AF078017078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87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04ACE-3B28-4B81-80C4-AF078017078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27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04ACE-3B28-4B81-80C4-AF078017078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86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04ACE-3B28-4B81-80C4-AF078017078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559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04ACE-3B28-4B81-80C4-AF078017078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51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04ACE-3B28-4B81-80C4-AF0780170789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60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04ACE-3B28-4B81-80C4-AF078017078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91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81000" y="1657350"/>
            <a:ext cx="7924800" cy="792956"/>
          </a:xfrm>
          <a:prstGeom prst="rect">
            <a:avLst/>
          </a:prstGeom>
        </p:spPr>
        <p:txBody>
          <a:bodyPr anchor="ctr"/>
          <a:lstStyle>
            <a:lvl1pPr algn="l">
              <a:defRPr sz="4000" b="1" cap="all" baseline="0">
                <a:solidFill>
                  <a:srgbClr val="4F81BD"/>
                </a:solidFill>
              </a:defRPr>
            </a:lvl1pPr>
          </a:lstStyle>
          <a:p>
            <a:r>
              <a:rPr lang="en-IN" b="1" dirty="0" smtClean="0"/>
              <a:t>title</a:t>
            </a:r>
            <a:endParaRPr lang="fr-CA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81000" y="2495550"/>
            <a:ext cx="79248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381600" y="2562225"/>
            <a:ext cx="7924200" cy="12954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400" b="0">
                <a:latin typeface="+mn-lt"/>
              </a:defRPr>
            </a:lvl1pPr>
          </a:lstStyle>
          <a:p>
            <a:pPr lvl="0"/>
            <a:r>
              <a:rPr lang="en-IN" dirty="0" smtClean="0"/>
              <a:t>Instructor Name</a:t>
            </a:r>
          </a:p>
          <a:p>
            <a:pPr lvl="0"/>
            <a:r>
              <a:rPr lang="en-IN" dirty="0" smtClean="0"/>
              <a:t>Co Instructor Name</a:t>
            </a:r>
          </a:p>
          <a:p>
            <a:pPr lvl="0"/>
            <a:r>
              <a:rPr lang="en-IN" dirty="0" smtClean="0"/>
              <a:t>Institute Name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0264" y="4810125"/>
            <a:ext cx="56653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0A7A5-0D08-469E-B95B-6F4F1103621D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9049" y="19050"/>
            <a:ext cx="7839075" cy="12763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anchor="ctr"/>
          <a:lstStyle>
            <a:lvl1pPr marL="0" indent="0" algn="ctr">
              <a:buNone/>
              <a:tabLst>
                <a:tab pos="4486275" algn="l"/>
              </a:tabLst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Course Banner will come here</a:t>
            </a:r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81000" y="1428750"/>
            <a:ext cx="8001000" cy="792956"/>
          </a:xfrm>
          <a:prstGeom prst="rect">
            <a:avLst/>
          </a:prstGeom>
        </p:spPr>
        <p:txBody>
          <a:bodyPr anchor="ctr"/>
          <a:lstStyle>
            <a:lvl1pPr algn="l">
              <a:defRPr sz="4000" b="1" cap="none" baseline="0">
                <a:solidFill>
                  <a:srgbClr val="4F81BD"/>
                </a:solidFill>
              </a:defRPr>
            </a:lvl1pPr>
          </a:lstStyle>
          <a:p>
            <a:r>
              <a:rPr lang="en-IN" b="1" dirty="0" smtClean="0"/>
              <a:t>Title</a:t>
            </a:r>
            <a:endParaRPr lang="fr-CA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81000" y="2266950"/>
            <a:ext cx="8001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381600" y="2562225"/>
            <a:ext cx="8000400" cy="12954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400" b="0">
                <a:latin typeface="+mn-lt"/>
              </a:defRPr>
            </a:lvl1pPr>
          </a:lstStyle>
          <a:p>
            <a:pPr lvl="0"/>
            <a:r>
              <a:rPr lang="en-IN" dirty="0" smtClean="0"/>
              <a:t>Instructor Name</a:t>
            </a:r>
          </a:p>
          <a:p>
            <a:pPr lvl="0"/>
            <a:r>
              <a:rPr lang="en-IN" dirty="0" smtClean="0"/>
              <a:t>Co Instructor Name</a:t>
            </a:r>
          </a:p>
          <a:p>
            <a:pPr lvl="0"/>
            <a:r>
              <a:rPr lang="en-IN" dirty="0" smtClean="0"/>
              <a:t>Institute Name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0264" y="4810125"/>
            <a:ext cx="56653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0A7A5-0D08-469E-B95B-6F4F1103621D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0564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Bullets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81000" y="476381"/>
            <a:ext cx="7467600" cy="475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76381"/>
            <a:ext cx="291920" cy="4759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0264" y="4810125"/>
            <a:ext cx="56653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0A7A5-0D08-469E-B95B-6F4F1103621D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86000" y="481078"/>
            <a:ext cx="7134000" cy="46659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Heading</a:t>
            </a:r>
          </a:p>
        </p:txBody>
      </p:sp>
      <p:sp>
        <p:nvSpPr>
          <p:cNvPr id="1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507600" y="1123200"/>
            <a:ext cx="7341000" cy="3582150"/>
          </a:xfrm>
          <a:prstGeom prst="rect">
            <a:avLst/>
          </a:prstGeom>
        </p:spPr>
        <p:txBody>
          <a:bodyPr/>
          <a:lstStyle>
            <a:lvl1pPr marL="266700" indent="-266700">
              <a:buSzPct val="75000"/>
              <a:buFont typeface="Wingdings" panose="05000000000000000000" pitchFamily="2" charset="2"/>
              <a:buChar char="§"/>
              <a:defRPr sz="2000"/>
            </a:lvl1pPr>
            <a:lvl2pPr marL="542925" indent="-276225">
              <a:buSzPct val="75000"/>
              <a:buFont typeface="Arial" panose="020B0604020202020204" pitchFamily="34" charset="0"/>
              <a:buChar char="•"/>
              <a:defRPr sz="1800"/>
            </a:lvl2pPr>
            <a:lvl3pPr marL="895350" indent="-352425">
              <a:buSzPct val="75000"/>
              <a:buFont typeface="Wingdings" panose="05000000000000000000" pitchFamily="2" charset="2"/>
              <a:buChar char="Ø"/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Edit Text Using Bullets Points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Sub Bullet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507600" y="1123200"/>
            <a:ext cx="4040188" cy="47982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Section Heading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07600" y="1631156"/>
            <a:ext cx="4040188" cy="2963466"/>
          </a:xfrm>
          <a:prstGeom prst="rect">
            <a:avLst/>
          </a:prstGeom>
        </p:spPr>
        <p:txBody>
          <a:bodyPr/>
          <a:lstStyle>
            <a:lvl1pPr marL="266700" indent="-266700">
              <a:buSzPct val="75000"/>
              <a:buFont typeface="Wingdings" panose="05000000000000000000" pitchFamily="2" charset="2"/>
              <a:buChar char="§"/>
              <a:defRPr sz="2000"/>
            </a:lvl1pPr>
            <a:lvl2pPr marL="542925" indent="-276225">
              <a:buSzPct val="75000"/>
              <a:buFont typeface="Arial" panose="020B0604020202020204" pitchFamily="34" charset="0"/>
              <a:buChar char="•"/>
              <a:tabLst>
                <a:tab pos="361950" algn="l"/>
              </a:tabLst>
              <a:defRPr sz="1800"/>
            </a:lvl2pPr>
            <a:lvl3pPr marL="809625" indent="-266700">
              <a:buSzPct val="75000"/>
              <a:buFont typeface="Wingdings" panose="05000000000000000000" pitchFamily="2" charset="2"/>
              <a:buChar char="Ø"/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381000" y="476381"/>
            <a:ext cx="7467600" cy="475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476381"/>
            <a:ext cx="291920" cy="4759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space réservé du contenu 3"/>
          <p:cNvSpPr>
            <a:spLocks noGrp="1"/>
          </p:cNvSpPr>
          <p:nvPr>
            <p:ph sz="half" idx="10" hasCustomPrompt="1"/>
          </p:nvPr>
        </p:nvSpPr>
        <p:spPr>
          <a:xfrm>
            <a:off x="4799012" y="1123200"/>
            <a:ext cx="3049588" cy="33528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/>
            </a:lvl1pPr>
            <a:lvl2pPr marL="742950" indent="-285750">
              <a:buFont typeface="Arial" panose="020B0604020202020204" pitchFamily="34" charset="0"/>
              <a:buChar char="•"/>
              <a:defRPr sz="1600"/>
            </a:lvl2pPr>
            <a:lvl3pPr marL="1143000" indent="-228600">
              <a:buFont typeface="Wingdings" panose="05000000000000000000" pitchFamily="2" charset="2"/>
              <a:buChar char="Ø"/>
              <a:defRPr sz="14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Add images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0264" y="4810125"/>
            <a:ext cx="56653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0A7A5-0D08-469E-B95B-6F4F1103621D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86000" y="481078"/>
            <a:ext cx="7134000" cy="46659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Heading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81000" y="476381"/>
            <a:ext cx="7467600" cy="475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476381"/>
            <a:ext cx="291920" cy="4759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507600" y="1123200"/>
            <a:ext cx="7239000" cy="297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 smtClean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0264" y="4810125"/>
            <a:ext cx="56653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0A7A5-0D08-469E-B95B-6F4F1103621D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86000" y="481078"/>
            <a:ext cx="7134000" cy="46659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Heading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072358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381000" y="476381"/>
            <a:ext cx="7467600" cy="47598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476381"/>
            <a:ext cx="291920" cy="4759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0264" y="4810125"/>
            <a:ext cx="56653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0A7A5-0D08-469E-B95B-6F4F1103621D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07600" y="1123200"/>
            <a:ext cx="7315200" cy="2895600"/>
          </a:xfrm>
          <a:prstGeom prst="rect">
            <a:avLst/>
          </a:prstGeom>
        </p:spPr>
        <p:txBody>
          <a:bodyPr/>
          <a:lstStyle>
            <a:lvl1pPr marL="266700" indent="-266700">
              <a:buSzPct val="75000"/>
              <a:buFont typeface="Wingdings" panose="05000000000000000000" pitchFamily="2" charset="2"/>
              <a:buChar char="§"/>
              <a:defRPr sz="2000" b="1" baseline="0"/>
            </a:lvl1pPr>
          </a:lstStyle>
          <a:p>
            <a:pPr lvl="0"/>
            <a:r>
              <a:rPr lang="en-US" dirty="0" smtClean="0"/>
              <a:t>Click to Edit Activity work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86000" y="476250"/>
            <a:ext cx="7210200" cy="4762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3200" dirty="0" smtClean="0">
                <a:solidFill>
                  <a:schemeClr val="bg1"/>
                </a:solidFill>
              </a:rPr>
              <a:t>Activity</a:t>
            </a:r>
            <a:endParaRPr lang="en-US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81000" y="2131219"/>
            <a:ext cx="7467600" cy="792956"/>
          </a:xfrm>
          <a:prstGeom prst="rect">
            <a:avLst/>
          </a:prstGeom>
        </p:spPr>
        <p:txBody>
          <a:bodyPr anchor="t"/>
          <a:lstStyle>
            <a:lvl1pPr algn="ctr">
              <a:defRPr sz="4000" b="1" cap="none" baseline="0">
                <a:solidFill>
                  <a:srgbClr val="4F81BD"/>
                </a:solidFill>
              </a:defRPr>
            </a:lvl1pPr>
          </a:lstStyle>
          <a:p>
            <a:r>
              <a:rPr lang="en-US" b="1" dirty="0" smtClean="0"/>
              <a:t>Thank you</a:t>
            </a:r>
            <a:endParaRPr lang="fr-CA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81000" y="2800350"/>
            <a:ext cx="7467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0264" y="4810125"/>
            <a:ext cx="56653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0A7A5-0D08-469E-B95B-6F4F1103621D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8835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7600" y="1123200"/>
            <a:ext cx="3759600" cy="3394472"/>
          </a:xfrm>
          <a:prstGeom prst="rect">
            <a:avLst/>
          </a:prstGeom>
        </p:spPr>
        <p:txBody>
          <a:bodyPr/>
          <a:lstStyle>
            <a:lvl1pPr marL="266700" indent="-266700">
              <a:buSzPct val="75000"/>
              <a:buFont typeface="Wingdings" panose="05000000000000000000" pitchFamily="2" charset="2"/>
              <a:buChar char="§"/>
              <a:defRPr sz="2000" baseline="0"/>
            </a:lvl1pPr>
            <a:lvl2pPr marL="742950" indent="-285750">
              <a:buSzPct val="75000"/>
              <a:buFont typeface="Wingdings" panose="05000000000000000000" pitchFamily="2" charset="2"/>
              <a:buChar char="§"/>
              <a:defRPr sz="1800"/>
            </a:lvl2pPr>
            <a:lvl3pPr>
              <a:buSzPct val="75000"/>
              <a:defRPr sz="1600"/>
            </a:lvl3pPr>
            <a:lvl4pPr marL="1600200" indent="-228600">
              <a:buSzPct val="75000"/>
              <a:buFont typeface="Wingdings" panose="05000000000000000000" pitchFamily="2" charset="2"/>
              <a:buChar char="Ø"/>
              <a:defRPr sz="1400" b="0"/>
            </a:lvl4pPr>
          </a:lstStyle>
          <a:p>
            <a:pPr lvl="0"/>
            <a:r>
              <a:rPr lang="en-US" dirty="0" smtClean="0"/>
              <a:t>Text box 1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381000" y="476381"/>
            <a:ext cx="7467600" cy="475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76381"/>
            <a:ext cx="291920" cy="4759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space réservé du contenu 2"/>
          <p:cNvSpPr>
            <a:spLocks noGrp="1"/>
          </p:cNvSpPr>
          <p:nvPr>
            <p:ph idx="10" hasCustomPrompt="1"/>
          </p:nvPr>
        </p:nvSpPr>
        <p:spPr>
          <a:xfrm>
            <a:off x="4470000" y="1123950"/>
            <a:ext cx="3378600" cy="339447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/>
            </a:lvl1pPr>
            <a:lvl2pPr marL="742950" indent="-285750">
              <a:buSzPct val="75000"/>
              <a:buFont typeface="Wingdings" panose="05000000000000000000" pitchFamily="2" charset="2"/>
              <a:buChar char="§"/>
              <a:defRPr sz="2400"/>
            </a:lvl2pPr>
            <a:lvl3pPr>
              <a:buSzPct val="75000"/>
              <a:defRPr sz="1800"/>
            </a:lvl3pPr>
            <a:lvl4pPr marL="1600200" indent="-228600">
              <a:buSzPct val="75000"/>
              <a:buFont typeface="Wingdings" panose="05000000000000000000" pitchFamily="2" charset="2"/>
              <a:buChar char="Ø"/>
              <a:defRPr sz="1600" b="0"/>
            </a:lvl4pPr>
          </a:lstStyle>
          <a:p>
            <a:pPr lvl="0"/>
            <a:r>
              <a:rPr lang="en-US" dirty="0" smtClean="0"/>
              <a:t>Add Images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0264" y="4810125"/>
            <a:ext cx="56653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0A7A5-0D08-469E-B95B-6F4F1103621D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86000" y="481078"/>
            <a:ext cx="7134000" cy="46659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Heading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microsoft.com/office/2007/relationships/hdphoto" Target="../media/hdphoto1.wdp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4823618"/>
            <a:ext cx="9143999" cy="228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7" name="Picture 10" descr="iitblogo.png"/>
          <p:cNvPicPr>
            <a:picLocks noChangeAspect="1"/>
          </p:cNvPicPr>
          <p:nvPr userDrawn="1"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8120262" y="269078"/>
            <a:ext cx="566537" cy="5522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 userDrawn="1"/>
        </p:nvSpPr>
        <p:spPr>
          <a:xfrm>
            <a:off x="7951559" y="790575"/>
            <a:ext cx="9253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+mj-lt"/>
              </a:rPr>
              <a:t>IIT BOMBAY</a:t>
            </a:r>
            <a:endParaRPr lang="en-IN" sz="1200" dirty="0">
              <a:latin typeface="+mj-lt"/>
            </a:endParaRP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918273" y="4829968"/>
            <a:ext cx="7307452" cy="215900"/>
          </a:xfrm>
          <a:prstGeom prst="rect">
            <a:avLst/>
          </a:prstGeom>
        </p:spPr>
        <p:txBody>
          <a:bodyPr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CSI </a:t>
            </a:r>
            <a:r>
              <a:rPr kumimoji="0" lang="en-US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TechNext</a:t>
            </a:r>
            <a:r>
              <a:rPr kumimoji="0" 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2018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0264" y="4810125"/>
            <a:ext cx="56653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0A7A5-0D08-469E-B95B-6F4F1103621D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10-Feb-18</a:t>
            </a:r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7" r:id="rId2"/>
    <p:sldLayoutId id="2147483658" r:id="rId3"/>
    <p:sldLayoutId id="2147483662" r:id="rId4"/>
    <p:sldLayoutId id="2147483665" r:id="rId5"/>
    <p:sldLayoutId id="2147483664" r:id="rId6"/>
    <p:sldLayoutId id="2147483666" r:id="rId7"/>
    <p:sldLayoutId id="2147483659" r:id="rId8"/>
  </p:sldLayoutIdLst>
  <p:timing>
    <p:tnLst>
      <p:par>
        <p:cTn id="1" dur="indefinite" restart="never" nodeType="tmRoot"/>
      </p:par>
    </p:tnLst>
  </p:timing>
  <p:hf hdr="0" ft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youtu.be/oESuT_WG4Oo?t=6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iitbombayx.in/courses/course-v1:IITBombayX+FDP201x+2017-18/courseware/f35d2fb5e1d6453da2e5d91cec9e2dfc/36b76c6c83cd403d98a3568b7e4ca1d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iitbombayx.in/courses/course-v1:IITBombayX+ET611Tx+2017T1/courseware/bf0aaf2bee5a4b679ef218b0faa3d294/2ef37ebc00c94568a4807ba2db727b87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iitbombayx.in/courses/course-v1:IITBombayX+ET611Tx+2017T1/courseware/edf669af369a4aa3bd690e9dffc1e652/ca798ea84b4447c3884204c141b415ee/?child=first" TargetMode="Externa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t.iitb.ac.in/icalt2018/" TargetMode="External"/><Relationship Id="rId2" Type="http://schemas.openxmlformats.org/officeDocument/2006/relationships/hyperlink" Target="http://www.et.iitb.ac.in/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cse.iitb.ac.in/~sri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81000" y="1428750"/>
            <a:ext cx="8001000" cy="792956"/>
          </a:xfrm>
        </p:spPr>
        <p:txBody>
          <a:bodyPr/>
          <a:lstStyle/>
          <a:p>
            <a:pPr algn="ctr"/>
            <a:r>
              <a:rPr lang="en-IN" dirty="0" smtClean="0"/>
              <a:t>Designing learner centric MOOCs</a:t>
            </a:r>
            <a:endParaRPr lang="en-IN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304800" y="2571750"/>
            <a:ext cx="8305200" cy="1295400"/>
          </a:xfrm>
        </p:spPr>
        <p:txBody>
          <a:bodyPr>
            <a:noAutofit/>
          </a:bodyPr>
          <a:lstStyle/>
          <a:p>
            <a:pPr algn="ctr"/>
            <a:r>
              <a:rPr lang="en-IN" dirty="0" smtClean="0"/>
              <a:t>Sridhar Iyer</a:t>
            </a:r>
          </a:p>
          <a:p>
            <a:pPr algn="ctr"/>
            <a:r>
              <a:rPr lang="en-IN" sz="2200" dirty="0" smtClean="0"/>
              <a:t>Joint work with </a:t>
            </a:r>
            <a:r>
              <a:rPr lang="en-IN" sz="2200" dirty="0" err="1" smtClean="0"/>
              <a:t>Sahana</a:t>
            </a:r>
            <a:r>
              <a:rPr lang="en-IN" sz="2200" dirty="0" smtClean="0"/>
              <a:t> Murthy, Sameer </a:t>
            </a:r>
            <a:r>
              <a:rPr lang="en-IN" sz="2200" dirty="0" err="1" smtClean="0"/>
              <a:t>Sahasrabudhe</a:t>
            </a:r>
            <a:r>
              <a:rPr lang="en-IN" sz="2200" dirty="0" smtClean="0"/>
              <a:t>, </a:t>
            </a:r>
            <a:r>
              <a:rPr lang="en-IN" sz="2200" dirty="0" err="1" smtClean="0"/>
              <a:t>Jayakrishnan</a:t>
            </a:r>
            <a:r>
              <a:rPr lang="en-IN" sz="2200" dirty="0" smtClean="0"/>
              <a:t> M.</a:t>
            </a:r>
          </a:p>
          <a:p>
            <a:pPr algn="ctr">
              <a:spcBef>
                <a:spcPts val="1200"/>
              </a:spcBef>
            </a:pPr>
            <a:r>
              <a:rPr lang="en-IN" dirty="0" smtClean="0"/>
              <a:t>Indian Institute of Technology Bombay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</a:t>
            </a:fld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76200" y="4350020"/>
            <a:ext cx="671132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This presentation is released under Creative Commons-Attribution 4.0 License.</a:t>
            </a:r>
          </a:p>
          <a:p>
            <a:r>
              <a:rPr lang="en-US" sz="1400" dirty="0" smtClean="0"/>
              <a:t>	    </a:t>
            </a:r>
            <a:r>
              <a:rPr lang="en-US" sz="1200" dirty="0" smtClean="0"/>
              <a:t>You are free to use, distribute and modify it , including for commercial purposes, </a:t>
            </a:r>
          </a:p>
          <a:p>
            <a:r>
              <a:rPr lang="en-US" sz="1200" dirty="0" smtClean="0"/>
              <a:t>	    provided you acknowledge the source.</a:t>
            </a:r>
            <a:endParaRPr lang="en-US" sz="1200" dirty="0"/>
          </a:p>
        </p:txBody>
      </p:sp>
      <p:pic>
        <p:nvPicPr>
          <p:cNvPr id="7" name="Picture 6" descr="CC-B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0" y="4691111"/>
            <a:ext cx="1117460" cy="39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783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10</a:t>
            </a:fld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smtClean="0"/>
              <a:t>Learner Centric MOOC Model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smtClean="0"/>
              <a:t>LCM MODEL HELPS AN INSTRUCTOR GO FROM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sp>
        <p:nvSpPr>
          <p:cNvPr id="8" name="Shape 148"/>
          <p:cNvSpPr/>
          <p:nvPr/>
        </p:nvSpPr>
        <p:spPr>
          <a:xfrm>
            <a:off x="1094050" y="1728725"/>
            <a:ext cx="2073600" cy="620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000"/>
              <a:t>Teacher-Centric </a:t>
            </a:r>
            <a:r>
              <a:rPr lang="en" sz="2000" b="1"/>
              <a:t>Classroom</a:t>
            </a:r>
          </a:p>
        </p:txBody>
      </p:sp>
      <p:sp>
        <p:nvSpPr>
          <p:cNvPr id="9" name="Shape 149"/>
          <p:cNvSpPr/>
          <p:nvPr/>
        </p:nvSpPr>
        <p:spPr>
          <a:xfrm>
            <a:off x="1094050" y="2599575"/>
            <a:ext cx="2073600" cy="620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/>
              <a:t>Teacher-Centric </a:t>
            </a:r>
            <a:r>
              <a:rPr lang="en" sz="2000" b="1"/>
              <a:t>MOOC</a:t>
            </a:r>
          </a:p>
        </p:txBody>
      </p:sp>
      <p:sp>
        <p:nvSpPr>
          <p:cNvPr id="10" name="Shape 150"/>
          <p:cNvSpPr/>
          <p:nvPr/>
        </p:nvSpPr>
        <p:spPr>
          <a:xfrm>
            <a:off x="5878325" y="1728725"/>
            <a:ext cx="2073600" cy="620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 dirty="0"/>
              <a:t>Leaner-Centric</a:t>
            </a:r>
            <a:r>
              <a:rPr lang="en" sz="2000" dirty="0"/>
              <a:t> MOOC</a:t>
            </a:r>
          </a:p>
        </p:txBody>
      </p:sp>
      <p:sp>
        <p:nvSpPr>
          <p:cNvPr id="13" name="Shape 153"/>
          <p:cNvSpPr/>
          <p:nvPr/>
        </p:nvSpPr>
        <p:spPr>
          <a:xfrm>
            <a:off x="6096000" y="2349125"/>
            <a:ext cx="1779725" cy="53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 b="1" dirty="0"/>
              <a:t>Conceptualize</a:t>
            </a:r>
          </a:p>
        </p:txBody>
      </p:sp>
      <p:sp>
        <p:nvSpPr>
          <p:cNvPr id="14" name="Shape 154"/>
          <p:cNvSpPr/>
          <p:nvPr/>
        </p:nvSpPr>
        <p:spPr>
          <a:xfrm>
            <a:off x="6096000" y="2884325"/>
            <a:ext cx="1777200" cy="53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/>
              <a:t>Create</a:t>
            </a:r>
          </a:p>
        </p:txBody>
      </p:sp>
      <p:sp>
        <p:nvSpPr>
          <p:cNvPr id="15" name="Shape 155"/>
          <p:cNvSpPr/>
          <p:nvPr/>
        </p:nvSpPr>
        <p:spPr>
          <a:xfrm>
            <a:off x="6093475" y="3419525"/>
            <a:ext cx="1779725" cy="53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 b="1" dirty="0"/>
              <a:t>Conduct</a:t>
            </a:r>
          </a:p>
        </p:txBody>
      </p:sp>
      <p:sp>
        <p:nvSpPr>
          <p:cNvPr id="16" name="Shape 156"/>
          <p:cNvSpPr/>
          <p:nvPr/>
        </p:nvSpPr>
        <p:spPr>
          <a:xfrm>
            <a:off x="1118650" y="3470425"/>
            <a:ext cx="2073600" cy="620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/>
              <a:t>Learner-Centric </a:t>
            </a:r>
            <a:r>
              <a:rPr lang="en" sz="2000" b="1"/>
              <a:t>Classroom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167650" y="2038825"/>
            <a:ext cx="2710800" cy="1741800"/>
            <a:chOff x="3167650" y="2038825"/>
            <a:chExt cx="2710800" cy="1741800"/>
          </a:xfrm>
        </p:grpSpPr>
        <p:cxnSp>
          <p:nvCxnSpPr>
            <p:cNvPr id="11" name="Shape 151"/>
            <p:cNvCxnSpPr>
              <a:stCxn id="8" idx="3"/>
              <a:endCxn id="10" idx="1"/>
            </p:cNvCxnSpPr>
            <p:nvPr/>
          </p:nvCxnSpPr>
          <p:spPr>
            <a:xfrm>
              <a:off x="3167650" y="2038925"/>
              <a:ext cx="2710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12" name="Shape 152"/>
            <p:cNvCxnSpPr>
              <a:stCxn id="9" idx="3"/>
              <a:endCxn id="10" idx="1"/>
            </p:cNvCxnSpPr>
            <p:nvPr/>
          </p:nvCxnSpPr>
          <p:spPr>
            <a:xfrm rot="10800000" flipH="1">
              <a:off x="3167650" y="2038875"/>
              <a:ext cx="2710800" cy="870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17" name="Shape 157"/>
            <p:cNvCxnSpPr>
              <a:stCxn id="16" idx="3"/>
              <a:endCxn id="10" idx="1"/>
            </p:cNvCxnSpPr>
            <p:nvPr/>
          </p:nvCxnSpPr>
          <p:spPr>
            <a:xfrm rot="10800000" flipH="1">
              <a:off x="3192250" y="2038825"/>
              <a:ext cx="2686200" cy="1741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</p:spTree>
    <p:extLst>
      <p:ext uri="{BB962C8B-B14F-4D97-AF65-F5344CB8AC3E}">
        <p14:creationId xmlns:p14="http://schemas.microsoft.com/office/powerpoint/2010/main" val="3431829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11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1000" y="481078"/>
            <a:ext cx="7467600" cy="466594"/>
          </a:xfrm>
        </p:spPr>
        <p:txBody>
          <a:bodyPr/>
          <a:lstStyle/>
          <a:p>
            <a:r>
              <a:rPr lang="en-IN" dirty="0" smtClean="0"/>
              <a:t>Overview of Learner Centric MOOC Model</a:t>
            </a:r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853575742"/>
              </p:ext>
            </p:extLst>
          </p:nvPr>
        </p:nvGraphicFramePr>
        <p:xfrm>
          <a:off x="1676400" y="1123950"/>
          <a:ext cx="5522273" cy="3643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/>
          <p:cNvSpPr/>
          <p:nvPr/>
        </p:nvSpPr>
        <p:spPr>
          <a:xfrm>
            <a:off x="4038600" y="2495550"/>
            <a:ext cx="1105470" cy="1105470"/>
          </a:xfrm>
          <a:prstGeom prst="ellipse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31776" y="2754006"/>
            <a:ext cx="11327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Interaction</a:t>
            </a:r>
          </a:p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Lines</a:t>
            </a:r>
            <a:endParaRPr lang="en-IN" sz="1600" b="1" kern="0" dirty="0">
              <a:solidFill>
                <a:prstClr val="black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944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12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1000" y="481078"/>
            <a:ext cx="7467600" cy="466594"/>
          </a:xfrm>
        </p:spPr>
        <p:txBody>
          <a:bodyPr/>
          <a:lstStyle/>
          <a:p>
            <a:r>
              <a:rPr lang="en-IN" dirty="0" smtClean="0"/>
              <a:t>Overview of Learner Centric MOOC Model</a:t>
            </a:r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99910441"/>
              </p:ext>
            </p:extLst>
          </p:nvPr>
        </p:nvGraphicFramePr>
        <p:xfrm>
          <a:off x="1676400" y="1123950"/>
          <a:ext cx="5522273" cy="3643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/>
          <p:cNvSpPr/>
          <p:nvPr/>
        </p:nvSpPr>
        <p:spPr>
          <a:xfrm>
            <a:off x="4038600" y="2495550"/>
            <a:ext cx="1105470" cy="1105470"/>
          </a:xfrm>
          <a:prstGeom prst="ellipse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31776" y="2754006"/>
            <a:ext cx="11327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Interaction</a:t>
            </a:r>
          </a:p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Lines</a:t>
            </a:r>
            <a:endParaRPr lang="en-IN" sz="1600" b="1" kern="0" dirty="0">
              <a:solidFill>
                <a:prstClr val="black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0596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13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1000" y="481078"/>
            <a:ext cx="7467600" cy="466594"/>
          </a:xfrm>
        </p:spPr>
        <p:txBody>
          <a:bodyPr/>
          <a:lstStyle/>
          <a:p>
            <a:r>
              <a:rPr lang="en-IN" dirty="0" smtClean="0"/>
              <a:t>Overview of Learner Centric MOOC Model</a:t>
            </a:r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865456856"/>
              </p:ext>
            </p:extLst>
          </p:nvPr>
        </p:nvGraphicFramePr>
        <p:xfrm>
          <a:off x="1676400" y="1123950"/>
          <a:ext cx="5522273" cy="3643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/>
          <p:cNvSpPr/>
          <p:nvPr/>
        </p:nvSpPr>
        <p:spPr>
          <a:xfrm>
            <a:off x="4038600" y="2495550"/>
            <a:ext cx="1105470" cy="1105470"/>
          </a:xfrm>
          <a:prstGeom prst="ellipse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31776" y="2754006"/>
            <a:ext cx="11327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Interaction</a:t>
            </a:r>
          </a:p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Lines</a:t>
            </a:r>
            <a:endParaRPr lang="en-IN" sz="1600" b="1" kern="0" dirty="0">
              <a:solidFill>
                <a:prstClr val="black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616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14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1000" y="481078"/>
            <a:ext cx="7467600" cy="466594"/>
          </a:xfrm>
        </p:spPr>
        <p:txBody>
          <a:bodyPr/>
          <a:lstStyle/>
          <a:p>
            <a:r>
              <a:rPr lang="en-IN" dirty="0" smtClean="0"/>
              <a:t>Overview of Learner Centric MOOC Model</a:t>
            </a:r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076081241"/>
              </p:ext>
            </p:extLst>
          </p:nvPr>
        </p:nvGraphicFramePr>
        <p:xfrm>
          <a:off x="1676400" y="1123950"/>
          <a:ext cx="5522273" cy="3643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/>
          <p:cNvSpPr/>
          <p:nvPr/>
        </p:nvSpPr>
        <p:spPr>
          <a:xfrm>
            <a:off x="4038600" y="2495550"/>
            <a:ext cx="1105470" cy="1105470"/>
          </a:xfrm>
          <a:prstGeom prst="ellipse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31776" y="2754006"/>
            <a:ext cx="11327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Interaction</a:t>
            </a:r>
          </a:p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Lines</a:t>
            </a:r>
            <a:endParaRPr lang="en-IN" sz="1600" b="1" kern="0" dirty="0">
              <a:solidFill>
                <a:prstClr val="black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352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15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1000" y="481078"/>
            <a:ext cx="7467600" cy="466594"/>
          </a:xfrm>
        </p:spPr>
        <p:txBody>
          <a:bodyPr/>
          <a:lstStyle/>
          <a:p>
            <a:r>
              <a:rPr lang="en-IN" dirty="0" smtClean="0"/>
              <a:t>Overview of Learner Centric MOOC Model</a:t>
            </a:r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719616645"/>
              </p:ext>
            </p:extLst>
          </p:nvPr>
        </p:nvGraphicFramePr>
        <p:xfrm>
          <a:off x="1676400" y="1123950"/>
          <a:ext cx="5522273" cy="3643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/>
          <p:cNvSpPr/>
          <p:nvPr/>
        </p:nvSpPr>
        <p:spPr>
          <a:xfrm>
            <a:off x="4038600" y="2495550"/>
            <a:ext cx="1105470" cy="1105470"/>
          </a:xfrm>
          <a:prstGeom prst="ellipse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31776" y="2754006"/>
            <a:ext cx="11327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Interaction</a:t>
            </a:r>
          </a:p>
          <a:p>
            <a:pPr algn="ctr"/>
            <a:r>
              <a:rPr lang="en-US" sz="1600" b="1" kern="0" dirty="0">
                <a:solidFill>
                  <a:prstClr val="black"/>
                </a:solidFill>
                <a:cs typeface="Arial"/>
                <a:sym typeface="Arial"/>
              </a:rPr>
              <a:t>Lines</a:t>
            </a:r>
            <a:endParaRPr lang="en-IN" sz="1600" b="1" kern="0" dirty="0">
              <a:solidFill>
                <a:prstClr val="black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32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16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err="1" smtClean="0"/>
              <a:t>LeD</a:t>
            </a:r>
            <a:r>
              <a:rPr lang="en-IN" sz="3600" dirty="0" smtClean="0"/>
              <a:t> Dynamics</a:t>
            </a:r>
            <a:endParaRPr lang="en-IN" sz="36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047750"/>
            <a:ext cx="8001000" cy="3670090"/>
          </a:xfrm>
        </p:spPr>
      </p:pic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3249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17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err="1"/>
              <a:t>LeD</a:t>
            </a:r>
            <a:r>
              <a:rPr lang="en-IN" dirty="0"/>
              <a:t> Example in </a:t>
            </a:r>
            <a:r>
              <a:rPr lang="en-IN" dirty="0" err="1" smtClean="0"/>
              <a:t>IITBombayX</a:t>
            </a:r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7645037" y="4360488"/>
            <a:ext cx="95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hlinkClick r:id="rId2"/>
              </a:rPr>
              <a:t>Weblink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047750"/>
            <a:ext cx="1828800" cy="102870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605620"/>
            <a:ext cx="5554133" cy="3124200"/>
          </a:xfrm>
        </p:spPr>
      </p:pic>
    </p:spTree>
    <p:extLst>
      <p:ext uri="{BB962C8B-B14F-4D97-AF65-F5344CB8AC3E}">
        <p14:creationId xmlns:p14="http://schemas.microsoft.com/office/powerpoint/2010/main" val="16642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18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err="1" smtClean="0"/>
              <a:t>LeD</a:t>
            </a:r>
            <a:r>
              <a:rPr lang="en-IN" sz="3600" dirty="0" smtClean="0"/>
              <a:t> Details</a:t>
            </a:r>
            <a:endParaRPr lang="en-IN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600" y="1123200"/>
            <a:ext cx="8103000" cy="3582150"/>
          </a:xfrm>
        </p:spPr>
        <p:txBody>
          <a:bodyPr/>
          <a:lstStyle/>
          <a:p>
            <a:r>
              <a:rPr lang="en-IN" sz="2400" dirty="0" smtClean="0"/>
              <a:t>Content - </a:t>
            </a:r>
            <a:r>
              <a:rPr lang="en-IN" sz="2400" u="sng" dirty="0" smtClean="0"/>
              <a:t>part</a:t>
            </a:r>
            <a:r>
              <a:rPr lang="en-IN" sz="2400" dirty="0" smtClean="0"/>
              <a:t> of short video / text</a:t>
            </a:r>
          </a:p>
          <a:p>
            <a:r>
              <a:rPr lang="en-IN" sz="2400" dirty="0" smtClean="0"/>
              <a:t>Reflection spot: </a:t>
            </a:r>
          </a:p>
          <a:p>
            <a:pPr marL="444500" lvl="1" indent="-261938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en-US" sz="2000" dirty="0" smtClean="0"/>
              <a:t>O</a:t>
            </a:r>
            <a:r>
              <a:rPr lang="en" sz="2000" dirty="0" smtClean="0"/>
              <a:t>bjective: learner </a:t>
            </a:r>
            <a:r>
              <a:rPr lang="en" sz="2000" dirty="0"/>
              <a:t>engagement with </a:t>
            </a:r>
            <a:r>
              <a:rPr lang="en" sz="2000" dirty="0" smtClean="0"/>
              <a:t>content (not assessment)</a:t>
            </a:r>
          </a:p>
          <a:p>
            <a:pPr marL="444500" lvl="1" indent="-261938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en" sz="2000" dirty="0" smtClean="0"/>
              <a:t>Connected </a:t>
            </a:r>
            <a:r>
              <a:rPr lang="en" sz="2000" dirty="0"/>
              <a:t>to the </a:t>
            </a:r>
            <a:r>
              <a:rPr lang="en" sz="2000" dirty="0" smtClean="0"/>
              <a:t>immediate </a:t>
            </a:r>
            <a:r>
              <a:rPr lang="en" sz="2000" dirty="0"/>
              <a:t>preceding content in the </a:t>
            </a:r>
            <a:r>
              <a:rPr lang="en" sz="2000" dirty="0" smtClean="0"/>
              <a:t>LeD.</a:t>
            </a:r>
          </a:p>
          <a:p>
            <a:pPr marL="444500" lvl="1" indent="-261938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en" sz="2000" dirty="0" smtClean="0"/>
              <a:t>Learner </a:t>
            </a:r>
            <a:r>
              <a:rPr lang="en" sz="2000" dirty="0"/>
              <a:t>needs to express their </a:t>
            </a:r>
            <a:r>
              <a:rPr lang="en" sz="2000" dirty="0" smtClean="0"/>
              <a:t>ideas via </a:t>
            </a:r>
            <a:r>
              <a:rPr lang="en" sz="2000" dirty="0"/>
              <a:t>poll or MCQ or free form writing </a:t>
            </a:r>
          </a:p>
          <a:p>
            <a:endParaRPr lang="en-IN" dirty="0" smtClean="0"/>
          </a:p>
          <a:p>
            <a:endParaRPr lang="en-IN" dirty="0" smtClean="0"/>
          </a:p>
          <a:p>
            <a:pPr marL="0" lvl="0" indent="0" algn="ctr">
              <a:buNone/>
            </a:pPr>
            <a:r>
              <a:rPr lang="en" sz="2400" i="1" dirty="0">
                <a:solidFill>
                  <a:srgbClr val="0000FF"/>
                </a:solidFill>
              </a:rPr>
              <a:t>Takeaway:</a:t>
            </a:r>
            <a:r>
              <a:rPr lang="en" sz="2400" dirty="0">
                <a:solidFill>
                  <a:srgbClr val="0000FF"/>
                </a:solidFill>
              </a:rPr>
              <a:t> Include reflection spots in content (videos/text</a:t>
            </a:r>
            <a:r>
              <a:rPr lang="en" sz="2400" dirty="0" smtClean="0">
                <a:solidFill>
                  <a:srgbClr val="0000FF"/>
                </a:solidFill>
              </a:rPr>
              <a:t>)</a:t>
            </a:r>
            <a:endParaRPr lang="en" sz="2400" dirty="0">
              <a:solidFill>
                <a:srgbClr val="0000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87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19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smtClean="0"/>
              <a:t>Evidence</a:t>
            </a:r>
            <a:endParaRPr lang="en-IN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600" y="1123200"/>
            <a:ext cx="7950600" cy="358215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2400" dirty="0"/>
              <a:t> Average retention </a:t>
            </a:r>
            <a:r>
              <a:rPr lang="en-US" sz="2400" dirty="0" smtClean="0"/>
              <a:t>rate in FDP101x: </a:t>
            </a:r>
          </a:p>
          <a:p>
            <a:pPr lvl="1">
              <a:spcBef>
                <a:spcPts val="0"/>
              </a:spcBef>
            </a:pPr>
            <a:r>
              <a:rPr lang="en-US" sz="2400" dirty="0" err="1" smtClean="0"/>
              <a:t>LeD</a:t>
            </a:r>
            <a:r>
              <a:rPr lang="en-US" sz="2400" dirty="0" smtClean="0"/>
              <a:t> </a:t>
            </a:r>
            <a:r>
              <a:rPr lang="en-US" sz="2400" dirty="0"/>
              <a:t>videos </a:t>
            </a:r>
            <a:r>
              <a:rPr lang="en-US" sz="2400" dirty="0" smtClean="0"/>
              <a:t>: 69.9% </a:t>
            </a:r>
          </a:p>
          <a:p>
            <a:pPr lvl="1">
              <a:spcBef>
                <a:spcPts val="0"/>
              </a:spcBef>
            </a:pPr>
            <a:r>
              <a:rPr lang="en-US" sz="2400" dirty="0" smtClean="0"/>
              <a:t>Regular </a:t>
            </a:r>
            <a:r>
              <a:rPr lang="en-US" sz="2400" dirty="0"/>
              <a:t>videos </a:t>
            </a:r>
            <a:r>
              <a:rPr lang="en-US" sz="2400" dirty="0" smtClean="0"/>
              <a:t>: </a:t>
            </a:r>
            <a:r>
              <a:rPr lang="en-US" sz="2400" dirty="0"/>
              <a:t>55.73% </a:t>
            </a:r>
          </a:p>
          <a:p>
            <a:endParaRPr lang="en-US" sz="2400" dirty="0" smtClean="0"/>
          </a:p>
          <a:p>
            <a:r>
              <a:rPr lang="en-US" sz="2400" dirty="0" smtClean="0"/>
              <a:t>Participants highlighted relevance and usefulness of </a:t>
            </a:r>
            <a:r>
              <a:rPr lang="en-US" sz="2400" dirty="0" err="1" smtClean="0"/>
              <a:t>LeD</a:t>
            </a:r>
            <a:r>
              <a:rPr lang="en-US" sz="2400" dirty="0" smtClean="0"/>
              <a:t>. </a:t>
            </a:r>
          </a:p>
          <a:p>
            <a:r>
              <a:rPr lang="en-US" sz="2400" dirty="0" smtClean="0"/>
              <a:t>5000</a:t>
            </a:r>
            <a:r>
              <a:rPr lang="en-US" sz="2400" dirty="0"/>
              <a:t>+ </a:t>
            </a:r>
            <a:r>
              <a:rPr lang="en-US" sz="2400" dirty="0" smtClean="0"/>
              <a:t>course </a:t>
            </a:r>
            <a:r>
              <a:rPr lang="en-US" sz="2400" dirty="0"/>
              <a:t>j</a:t>
            </a:r>
            <a:r>
              <a:rPr lang="en-US" sz="2400" dirty="0" smtClean="0"/>
              <a:t>ournal submissions (out </a:t>
            </a:r>
            <a:r>
              <a:rPr lang="en-US" sz="2400" dirty="0"/>
              <a:t>of 7000 participants) </a:t>
            </a:r>
            <a:r>
              <a:rPr lang="en-US" sz="2400" dirty="0" smtClean="0"/>
              <a:t>highlighted </a:t>
            </a:r>
            <a:r>
              <a:rPr lang="en-US" sz="2400" dirty="0"/>
              <a:t>Reflection Spot </a:t>
            </a:r>
            <a:r>
              <a:rPr lang="en-US" sz="2400" dirty="0" smtClean="0"/>
              <a:t>activities.</a:t>
            </a:r>
            <a:endParaRPr lang="en-US" sz="2400" dirty="0"/>
          </a:p>
          <a:p>
            <a:endParaRPr lang="en-IN" sz="2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093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</a:t>
            </a:fld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smtClean="0"/>
              <a:t>Educational Technology, IIT Bombay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07600" y="1123200"/>
            <a:ext cx="7722000" cy="3582150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ts val="0"/>
              </a:spcBef>
              <a:defRPr/>
            </a:pPr>
            <a:r>
              <a:rPr lang="en-US" altLang="en-US" dirty="0"/>
              <a:t>Inter-Disciplinary Program, started 2010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Tx/>
              <a:buChar char="-"/>
              <a:defRPr/>
            </a:pPr>
            <a:r>
              <a:rPr lang="en-US" altLang="en-US" sz="2000" dirty="0"/>
              <a:t>Core faculty, also from </a:t>
            </a:r>
            <a:r>
              <a:rPr lang="en-US" altLang="en-US" sz="2000" dirty="0" err="1" smtClean="0"/>
              <a:t>depts</a:t>
            </a:r>
            <a:r>
              <a:rPr lang="en-US" altLang="en-US" sz="2000" dirty="0" smtClean="0"/>
              <a:t> </a:t>
            </a:r>
            <a:r>
              <a:rPr lang="en-US" altLang="en-US" sz="2000" dirty="0"/>
              <a:t>of Engineering, Science, Design, H&amp;SS</a:t>
            </a:r>
          </a:p>
          <a:p>
            <a:pPr>
              <a:lnSpc>
                <a:spcPct val="110000"/>
              </a:lnSpc>
              <a:spcBef>
                <a:spcPts val="1800"/>
              </a:spcBef>
              <a:defRPr/>
            </a:pPr>
            <a:r>
              <a:rPr lang="en-US" altLang="en-US" dirty="0" smtClean="0"/>
              <a:t>R&amp;D, PhD program</a:t>
            </a:r>
            <a:endParaRPr lang="en-IN" altLang="en-US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  <a:defRPr/>
            </a:pPr>
            <a:r>
              <a:rPr lang="en-IN" altLang="en-US" sz="2000" i="1" dirty="0" smtClean="0">
                <a:solidFill>
                  <a:srgbClr val="0000FF"/>
                </a:solidFill>
              </a:rPr>
              <a:t>Project TUET: </a:t>
            </a:r>
            <a:r>
              <a:rPr lang="en-IN" altLang="en-US" sz="2000" dirty="0" smtClean="0"/>
              <a:t>Teacher use of educational technologies</a:t>
            </a:r>
            <a:r>
              <a:rPr lang="en-IN" altLang="en-US" dirty="0" smtClean="0"/>
              <a:t>	</a:t>
            </a:r>
            <a:endParaRPr lang="en-IN" altLang="en-US" sz="2000" dirty="0" smtClean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  <a:defRPr/>
            </a:pPr>
            <a:r>
              <a:rPr lang="en-IN" altLang="en-US" sz="2000" i="1" dirty="0" smtClean="0">
                <a:solidFill>
                  <a:srgbClr val="0000FF"/>
                </a:solidFill>
              </a:rPr>
              <a:t>Project </a:t>
            </a:r>
            <a:r>
              <a:rPr lang="en-IN" altLang="en-US" sz="2000" i="1" dirty="0" err="1" smtClean="0">
                <a:solidFill>
                  <a:srgbClr val="0000FF"/>
                </a:solidFill>
              </a:rPr>
              <a:t>TELoTS</a:t>
            </a:r>
            <a:r>
              <a:rPr lang="en-IN" altLang="en-US" sz="2000" i="1" dirty="0" smtClean="0">
                <a:solidFill>
                  <a:srgbClr val="0000FF"/>
                </a:solidFill>
              </a:rPr>
              <a:t>: </a:t>
            </a:r>
            <a:r>
              <a:rPr lang="en-IN" altLang="en-US" sz="2000" dirty="0" smtClean="0"/>
              <a:t>Technology enhanced learning of thinking skills</a:t>
            </a:r>
          </a:p>
          <a:p>
            <a:pPr>
              <a:lnSpc>
                <a:spcPct val="110000"/>
              </a:lnSpc>
              <a:spcBef>
                <a:spcPts val="1800"/>
              </a:spcBef>
              <a:defRPr/>
            </a:pPr>
            <a:r>
              <a:rPr lang="en-IN" altLang="en-US" dirty="0" smtClean="0"/>
              <a:t>Consultancy : Learner-centric pedagogy training &amp; content-creation for industry</a:t>
            </a:r>
          </a:p>
          <a:p>
            <a:pPr>
              <a:lnSpc>
                <a:spcPct val="110000"/>
              </a:lnSpc>
              <a:spcBef>
                <a:spcPts val="1800"/>
              </a:spcBef>
              <a:defRPr/>
            </a:pPr>
            <a:r>
              <a:rPr lang="en-IN" altLang="en-US" sz="2000" dirty="0" smtClean="0"/>
              <a:t>Outreac</a:t>
            </a:r>
            <a:r>
              <a:rPr lang="en-IN" altLang="en-US" dirty="0" smtClean="0"/>
              <a:t>h: FDPs, MOOCs</a:t>
            </a:r>
            <a:endParaRPr lang="en-IN" altLang="en-US" sz="20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0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400" dirty="0" smtClean="0"/>
              <a:t>Lectures and demos</a:t>
            </a:r>
            <a:endParaRPr lang="en-IN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4089000" y="1157071"/>
            <a:ext cx="4445400" cy="3394472"/>
          </a:xfrm>
        </p:spPr>
        <p:txBody>
          <a:bodyPr/>
          <a:lstStyle/>
          <a:p>
            <a:pPr lvl="0">
              <a:buSzPct val="75000"/>
            </a:pPr>
            <a:r>
              <a:rPr lang="en-IN" sz="2400" b="1" dirty="0" smtClean="0">
                <a:solidFill>
                  <a:schemeClr val="accent2"/>
                </a:solidFill>
              </a:rPr>
              <a:t>Learning Dialogs</a:t>
            </a:r>
          </a:p>
          <a:p>
            <a:pPr lvl="0">
              <a:buSzPct val="75000"/>
            </a:pPr>
            <a:r>
              <a:rPr lang="en-IN" dirty="0" smtClean="0">
                <a:solidFill>
                  <a:prstClr val="black"/>
                </a:solidFill>
              </a:rPr>
              <a:t>One or more units of </a:t>
            </a:r>
          </a:p>
          <a:p>
            <a:pPr lvl="0" algn="ctr">
              <a:spcBef>
                <a:spcPts val="0"/>
              </a:spcBef>
            </a:pPr>
            <a:r>
              <a:rPr lang="en" b="1" dirty="0"/>
              <a:t>[Content + Reflection Spot]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dirty="0" smtClean="0"/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lvl="0">
              <a:buSzPct val="75000"/>
            </a:pPr>
            <a:endParaRPr lang="en-IN" dirty="0" smtClean="0">
              <a:solidFill>
                <a:prstClr val="black"/>
              </a:solidFill>
            </a:endParaRPr>
          </a:p>
          <a:p>
            <a:pPr marL="1009650" lvl="1" indent="-266700"/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20</a:t>
            </a:fld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86000" y="481078"/>
            <a:ext cx="7362600" cy="466594"/>
          </a:xfrm>
        </p:spPr>
        <p:txBody>
          <a:bodyPr/>
          <a:lstStyle/>
          <a:p>
            <a:r>
              <a:rPr lang="en-IN" dirty="0" smtClean="0"/>
              <a:t>From traditional to Learner-Centric MOOC</a:t>
            </a:r>
            <a:endParaRPr lang="en-IN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cxnSp>
        <p:nvCxnSpPr>
          <p:cNvPr id="7" name="Shape 225"/>
          <p:cNvCxnSpPr/>
          <p:nvPr/>
        </p:nvCxnSpPr>
        <p:spPr>
          <a:xfrm>
            <a:off x="3200400" y="135255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" name="Rectangle 8"/>
          <p:cNvSpPr/>
          <p:nvPr/>
        </p:nvSpPr>
        <p:spPr>
          <a:xfrm>
            <a:off x="507600" y="3939083"/>
            <a:ext cx="787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i="1" dirty="0">
                <a:solidFill>
                  <a:srgbClr val="0000FF"/>
                </a:solidFill>
              </a:rPr>
              <a:t>Takeaway:</a:t>
            </a:r>
            <a:r>
              <a:rPr lang="en" sz="2400" dirty="0">
                <a:solidFill>
                  <a:srgbClr val="0000FF"/>
                </a:solidFill>
              </a:rPr>
              <a:t> Include reflection spots in content (videos/text)</a:t>
            </a:r>
          </a:p>
        </p:txBody>
      </p:sp>
    </p:spTree>
    <p:extLst>
      <p:ext uri="{BB962C8B-B14F-4D97-AF65-F5344CB8AC3E}">
        <p14:creationId xmlns:p14="http://schemas.microsoft.com/office/powerpoint/2010/main" val="1685578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21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err="1" smtClean="0"/>
              <a:t>LbD</a:t>
            </a:r>
            <a:r>
              <a:rPr lang="en-IN" sz="3600" dirty="0" smtClean="0"/>
              <a:t> Dynamics</a:t>
            </a:r>
            <a:endParaRPr lang="en-IN" sz="3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047750"/>
            <a:ext cx="7950200" cy="3726153"/>
          </a:xfrm>
        </p:spPr>
      </p:pic>
    </p:spTree>
    <p:extLst>
      <p:ext uri="{BB962C8B-B14F-4D97-AF65-F5344CB8AC3E}">
        <p14:creationId xmlns:p14="http://schemas.microsoft.com/office/powerpoint/2010/main" val="217768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22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err="1" smtClean="0"/>
              <a:t>LbD</a:t>
            </a:r>
            <a:r>
              <a:rPr lang="en-IN" sz="3600" dirty="0" smtClean="0"/>
              <a:t> Example in </a:t>
            </a:r>
            <a:r>
              <a:rPr lang="en-IN" sz="3600" dirty="0" err="1" smtClean="0"/>
              <a:t>IITBombayX</a:t>
            </a:r>
            <a:endParaRPr lang="en-IN" sz="3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9" t="25787" r="10542" b="6382"/>
          <a:stretch/>
        </p:blipFill>
        <p:spPr>
          <a:xfrm>
            <a:off x="3610200" y="1581150"/>
            <a:ext cx="5076600" cy="3124200"/>
          </a:xfrm>
          <a:ln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3610200" y="1123950"/>
            <a:ext cx="2805605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Rubrics for peer-assessment</a:t>
            </a:r>
          </a:p>
        </p:txBody>
      </p:sp>
      <p:sp>
        <p:nvSpPr>
          <p:cNvPr id="11" name="TextBox 10">
            <a:hlinkClick r:id="rId3"/>
          </p:cNvPr>
          <p:cNvSpPr txBox="1"/>
          <p:nvPr/>
        </p:nvSpPr>
        <p:spPr>
          <a:xfrm>
            <a:off x="420426" y="3943350"/>
            <a:ext cx="1484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Link to course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99795" y="1123950"/>
            <a:ext cx="2805605" cy="92333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err="1" smtClean="0"/>
              <a:t>LbD</a:t>
            </a:r>
            <a:r>
              <a:rPr lang="en-IN" dirty="0" smtClean="0"/>
              <a:t> Activity:</a:t>
            </a:r>
          </a:p>
          <a:p>
            <a:r>
              <a:rPr lang="en-IN" dirty="0" smtClean="0"/>
              <a:t>Design a flipped classroom for a topic in your course.</a:t>
            </a:r>
          </a:p>
        </p:txBody>
      </p:sp>
    </p:spTree>
    <p:extLst>
      <p:ext uri="{BB962C8B-B14F-4D97-AF65-F5344CB8AC3E}">
        <p14:creationId xmlns:p14="http://schemas.microsoft.com/office/powerpoint/2010/main" val="192505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23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err="1" smtClean="0"/>
              <a:t>LbD</a:t>
            </a:r>
            <a:r>
              <a:rPr lang="en-IN" sz="3600" dirty="0" smtClean="0"/>
              <a:t> Details</a:t>
            </a:r>
            <a:endParaRPr lang="en-IN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600" y="1123200"/>
            <a:ext cx="7950600" cy="3582150"/>
          </a:xfrm>
        </p:spPr>
        <p:txBody>
          <a:bodyPr/>
          <a:lstStyle/>
          <a:p>
            <a:pPr marL="457200" lvl="0" indent="-3556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" dirty="0"/>
              <a:t>C</a:t>
            </a:r>
            <a:r>
              <a:rPr lang="en" dirty="0" smtClean="0"/>
              <a:t>ustomized constructive feedback: </a:t>
            </a:r>
          </a:p>
          <a:p>
            <a:pPr marL="733425" lvl="1" indent="-3556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2000" dirty="0" smtClean="0"/>
              <a:t>MCQ – Each wrong option should have corresponding feedback – what is wrong with that option, how to get to the correct answer. </a:t>
            </a:r>
            <a:endParaRPr lang="en" sz="2000" dirty="0"/>
          </a:p>
          <a:p>
            <a:pPr marL="733425" lvl="1" indent="-3556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" sz="2000" dirty="0" smtClean="0"/>
              <a:t>Assignments – Have rubrics for self- and </a:t>
            </a:r>
            <a:r>
              <a:rPr lang="en" sz="2000" dirty="0"/>
              <a:t>p</a:t>
            </a:r>
            <a:r>
              <a:rPr lang="en" sz="2000" dirty="0" smtClean="0"/>
              <a:t>eer-assessment. </a:t>
            </a:r>
          </a:p>
          <a:p>
            <a:pPr marL="457200" indent="-355600">
              <a:spcBef>
                <a:spcPts val="1000"/>
              </a:spcBef>
              <a:spcAft>
                <a:spcPts val="0"/>
              </a:spcAft>
              <a:buSzPct val="100000"/>
            </a:pPr>
            <a:endParaRPr lang="en" dirty="0" smtClean="0"/>
          </a:p>
          <a:p>
            <a:pPr marL="457200" indent="-3556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" dirty="0" smtClean="0"/>
              <a:t>Peer assessment – Learning happens for both the receiver and giver of the feedback.</a:t>
            </a:r>
          </a:p>
          <a:p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141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24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smtClean="0"/>
              <a:t>Evidence</a:t>
            </a:r>
            <a:endParaRPr lang="en-IN" sz="3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sp>
        <p:nvSpPr>
          <p:cNvPr id="9" name="Rectangle 3"/>
          <p:cNvSpPr>
            <a:spLocks noGrp="1" noChangeArrowheads="1"/>
          </p:cNvSpPr>
          <p:nvPr>
            <p:ph sz="half" idx="2"/>
          </p:nvPr>
        </p:nvSpPr>
        <p:spPr bwMode="auto">
          <a:xfrm>
            <a:off x="381000" y="1352550"/>
            <a:ext cx="8103000" cy="402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91.8% people found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LbD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activities useful [N=695]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04648" y="2246491"/>
            <a:ext cx="8103000" cy="2018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667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SzPct val="75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SzPct val="7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352425" algn="l" rtl="0" eaLnBrk="1" fontAlgn="base" hangingPunct="1">
              <a:spcBef>
                <a:spcPct val="20000"/>
              </a:spcBef>
              <a:spcAft>
                <a:spcPct val="0"/>
              </a:spcAft>
              <a:buSzPct val="75000"/>
              <a:buFont typeface="Wingdings" panose="05000000000000000000" pitchFamily="2" charset="2"/>
              <a:buChar char="Ø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hangingPunct="0">
              <a:lnSpc>
                <a:spcPct val="105000"/>
              </a:lnSpc>
              <a:spcBef>
                <a:spcPct val="0"/>
              </a:spcBef>
              <a:buSzTx/>
              <a:buFontTx/>
              <a:buChar char="•"/>
            </a:pPr>
            <a:r>
              <a:rPr lang="en-US" altLang="en-US" i="1" dirty="0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 “</a:t>
            </a:r>
            <a:r>
              <a:rPr lang="en-US" altLang="en-US" i="1" dirty="0" err="1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LbD</a:t>
            </a:r>
            <a:r>
              <a:rPr lang="en-US" altLang="en-US" i="1" dirty="0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 activities and resource creation activities were very useful and regular </a:t>
            </a:r>
            <a:r>
              <a:rPr lang="en-US" altLang="en-US" i="1" dirty="0" err="1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practise</a:t>
            </a:r>
            <a:r>
              <a:rPr lang="en-US" altLang="en-US" i="1" dirty="0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 of the same help a teacher to improve quality in teaching and learning process”</a:t>
            </a:r>
          </a:p>
          <a:p>
            <a:pPr marL="0" indent="0" eaLnBrk="0" hangingPunct="0">
              <a:lnSpc>
                <a:spcPct val="105000"/>
              </a:lnSpc>
              <a:spcBef>
                <a:spcPct val="0"/>
              </a:spcBef>
              <a:buSzTx/>
              <a:buNone/>
            </a:pPr>
            <a:endParaRPr lang="en-US" altLang="en-US" i="1" dirty="0" smtClean="0">
              <a:latin typeface="+mj-lt"/>
            </a:endParaRPr>
          </a:p>
          <a:p>
            <a:pPr marL="0" indent="0" eaLnBrk="0" hangingPunct="0">
              <a:lnSpc>
                <a:spcPct val="105000"/>
              </a:lnSpc>
              <a:spcBef>
                <a:spcPct val="0"/>
              </a:spcBef>
              <a:buSzTx/>
              <a:buFontTx/>
              <a:buChar char="•"/>
            </a:pPr>
            <a:r>
              <a:rPr lang="en-US" altLang="en-US" i="1" dirty="0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“ </a:t>
            </a:r>
            <a:r>
              <a:rPr lang="en-US" altLang="en-US" i="1" dirty="0" err="1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LeD</a:t>
            </a:r>
            <a:r>
              <a:rPr lang="en-US" altLang="en-US" i="1" dirty="0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 and </a:t>
            </a:r>
            <a:r>
              <a:rPr lang="en-US" altLang="en-US" i="1" dirty="0" err="1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LbD</a:t>
            </a:r>
            <a:r>
              <a:rPr lang="en-US" altLang="en-US" i="1" dirty="0" smtClean="0">
                <a:solidFill>
                  <a:srgbClr val="000000"/>
                </a:solidFill>
                <a:latin typeface="+mj-lt"/>
                <a:cs typeface="Arial" panose="020B0604020202020204" pitchFamily="34" charset="0"/>
              </a:rPr>
              <a:t> helped me to understand the minute difference between standard practices and my own practice of lesson design.”</a:t>
            </a:r>
            <a:endParaRPr lang="en-US" altLang="en-US" i="1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617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400" dirty="0" smtClean="0"/>
              <a:t>Assignments</a:t>
            </a:r>
            <a:endParaRPr lang="en-IN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505200" y="1157071"/>
            <a:ext cx="5029200" cy="3394472"/>
          </a:xfrm>
        </p:spPr>
        <p:txBody>
          <a:bodyPr/>
          <a:lstStyle/>
          <a:p>
            <a:pPr lvl="0">
              <a:buSzPct val="75000"/>
            </a:pPr>
            <a:r>
              <a:rPr lang="en-IN" sz="2400" b="1" dirty="0" smtClean="0">
                <a:solidFill>
                  <a:schemeClr val="accent2"/>
                </a:solidFill>
              </a:rPr>
              <a:t>Learning by Doing</a:t>
            </a:r>
          </a:p>
          <a:p>
            <a:pPr lvl="0">
              <a:spcBef>
                <a:spcPts val="0"/>
              </a:spcBef>
            </a:pPr>
            <a:endParaRPr lang="en" sz="1600" dirty="0" smtClean="0"/>
          </a:p>
          <a:p>
            <a:pPr lvl="0">
              <a:spcBef>
                <a:spcPts val="0"/>
              </a:spcBef>
            </a:pPr>
            <a:r>
              <a:rPr lang="en" dirty="0" smtClean="0"/>
              <a:t>Activities consisting of</a:t>
            </a:r>
          </a:p>
          <a:p>
            <a:pPr lvl="0" algn="ctr">
              <a:spcBef>
                <a:spcPts val="0"/>
              </a:spcBef>
            </a:pPr>
            <a:r>
              <a:rPr lang="en" b="1" dirty="0" smtClean="0"/>
              <a:t>[Concept attainment, Apply knowledge</a:t>
            </a:r>
          </a:p>
          <a:p>
            <a:pPr lvl="0" algn="ctr">
              <a:spcBef>
                <a:spcPts val="0"/>
              </a:spcBef>
            </a:pPr>
            <a:r>
              <a:rPr lang="en" b="1" dirty="0" smtClean="0"/>
              <a:t>+ Customized feedback, peer review]</a:t>
            </a:r>
            <a:endParaRPr lang="en" b="1" dirty="0"/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sz="1600" i="1" dirty="0" smtClean="0"/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dirty="0" smtClean="0"/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lvl="0">
              <a:buSzPct val="75000"/>
            </a:pPr>
            <a:endParaRPr lang="en-IN" dirty="0" smtClean="0">
              <a:solidFill>
                <a:prstClr val="black"/>
              </a:solidFill>
            </a:endParaRPr>
          </a:p>
          <a:p>
            <a:pPr marL="1009650" lvl="1" indent="-266700"/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25</a:t>
            </a:fld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86000" y="481078"/>
            <a:ext cx="7362600" cy="466594"/>
          </a:xfrm>
        </p:spPr>
        <p:txBody>
          <a:bodyPr/>
          <a:lstStyle/>
          <a:p>
            <a:r>
              <a:rPr lang="en-IN" dirty="0" smtClean="0"/>
              <a:t>From traditional to Learner-Centric MOOC</a:t>
            </a:r>
            <a:endParaRPr lang="en-IN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cxnSp>
        <p:nvCxnSpPr>
          <p:cNvPr id="7" name="Shape 225"/>
          <p:cNvCxnSpPr/>
          <p:nvPr/>
        </p:nvCxnSpPr>
        <p:spPr>
          <a:xfrm>
            <a:off x="2514600" y="135255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" name="Rectangle 8"/>
          <p:cNvSpPr/>
          <p:nvPr/>
        </p:nvSpPr>
        <p:spPr>
          <a:xfrm>
            <a:off x="537746" y="4319885"/>
            <a:ext cx="787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i="1" dirty="0">
                <a:solidFill>
                  <a:srgbClr val="0000FF"/>
                </a:solidFill>
              </a:rPr>
              <a:t>Takeaway:</a:t>
            </a:r>
            <a:r>
              <a:rPr lang="en" sz="2400" dirty="0">
                <a:solidFill>
                  <a:srgbClr val="0000FF"/>
                </a:solidFill>
              </a:rPr>
              <a:t> Follow up each LeD with a corresponding LbDs.</a:t>
            </a:r>
          </a:p>
        </p:txBody>
      </p:sp>
    </p:spTree>
    <p:extLst>
      <p:ext uri="{BB962C8B-B14F-4D97-AF65-F5344CB8AC3E}">
        <p14:creationId xmlns:p14="http://schemas.microsoft.com/office/powerpoint/2010/main" val="3591274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26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smtClean="0"/>
              <a:t>LXI Dynamics</a:t>
            </a:r>
            <a:endParaRPr lang="en-IN" sz="3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23949"/>
            <a:ext cx="8001000" cy="3628039"/>
          </a:xfrm>
        </p:spPr>
      </p:pic>
    </p:spTree>
    <p:extLst>
      <p:ext uri="{BB962C8B-B14F-4D97-AF65-F5344CB8AC3E}">
        <p14:creationId xmlns:p14="http://schemas.microsoft.com/office/powerpoint/2010/main" val="117746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27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0336" y="481078"/>
            <a:ext cx="7739264" cy="466594"/>
          </a:xfrm>
        </p:spPr>
        <p:txBody>
          <a:bodyPr/>
          <a:lstStyle/>
          <a:p>
            <a:r>
              <a:rPr lang="en-IN" sz="3600" dirty="0" err="1" smtClean="0"/>
              <a:t>LxI</a:t>
            </a:r>
            <a:r>
              <a:rPr lang="en-IN" sz="3600" dirty="0" smtClean="0"/>
              <a:t> Example in </a:t>
            </a:r>
            <a:r>
              <a:rPr lang="en-IN" sz="3600" dirty="0" err="1" smtClean="0"/>
              <a:t>IITBombayX</a:t>
            </a:r>
            <a:endParaRPr lang="en-IN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" t="4074" r="10000" b="8518"/>
          <a:stretch/>
        </p:blipFill>
        <p:spPr>
          <a:xfrm>
            <a:off x="523366" y="1123200"/>
            <a:ext cx="5910464" cy="35223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sp>
        <p:nvSpPr>
          <p:cNvPr id="9" name="TextBox 8">
            <a:hlinkClick r:id="rId3"/>
          </p:cNvPr>
          <p:cNvSpPr txBox="1"/>
          <p:nvPr/>
        </p:nvSpPr>
        <p:spPr>
          <a:xfrm>
            <a:off x="7162800" y="4400550"/>
            <a:ext cx="160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Reflection Quiz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5257800" y="4294474"/>
            <a:ext cx="914400" cy="381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/>
          <p:cNvSpPr/>
          <p:nvPr/>
        </p:nvSpPr>
        <p:spPr>
          <a:xfrm>
            <a:off x="2057400" y="2866828"/>
            <a:ext cx="914400" cy="381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/>
          <p:cNvSpPr/>
          <p:nvPr/>
        </p:nvSpPr>
        <p:spPr>
          <a:xfrm>
            <a:off x="2743200" y="3790950"/>
            <a:ext cx="1143000" cy="381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6" t="12963" r="10000" b="27778"/>
          <a:stretch/>
        </p:blipFill>
        <p:spPr>
          <a:xfrm>
            <a:off x="3203844" y="1798745"/>
            <a:ext cx="5562600" cy="304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/>
          <p:cNvSpPr txBox="1"/>
          <p:nvPr/>
        </p:nvSpPr>
        <p:spPr>
          <a:xfrm>
            <a:off x="3203844" y="2087743"/>
            <a:ext cx="2805605" cy="36933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Reflection Quiz</a:t>
            </a:r>
          </a:p>
        </p:txBody>
      </p:sp>
    </p:spTree>
    <p:extLst>
      <p:ext uri="{BB962C8B-B14F-4D97-AF65-F5344CB8AC3E}">
        <p14:creationId xmlns:p14="http://schemas.microsoft.com/office/powerpoint/2010/main" val="924275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  <p:bldP spid="12" grpId="0" animBg="1"/>
      <p:bldP spid="13" grpId="0" animBg="1"/>
      <p:bldP spid="1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28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1000" y="481078"/>
            <a:ext cx="7467600" cy="466594"/>
          </a:xfrm>
        </p:spPr>
        <p:txBody>
          <a:bodyPr/>
          <a:lstStyle/>
          <a:p>
            <a:r>
              <a:rPr lang="en-IN" sz="3600" dirty="0" err="1" smtClean="0"/>
              <a:t>LxI</a:t>
            </a:r>
            <a:r>
              <a:rPr lang="en-IN" sz="3600" dirty="0" smtClean="0"/>
              <a:t> Details</a:t>
            </a:r>
            <a:endParaRPr lang="en-IN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179978"/>
            <a:ext cx="8255400" cy="3582150"/>
          </a:xfrm>
        </p:spPr>
        <p:txBody>
          <a:bodyPr/>
          <a:lstStyle/>
          <a:p>
            <a:pPr marL="101600" lvl="0" indent="0"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sz="2400" dirty="0" smtClean="0"/>
              <a:t>Focus </a:t>
            </a:r>
            <a:r>
              <a:rPr lang="en" sz="2400" dirty="0"/>
              <a:t>question: purpose – ensure discussion does not </a:t>
            </a:r>
            <a:r>
              <a:rPr lang="en" sz="2400" dirty="0" smtClean="0"/>
              <a:t>scatter</a:t>
            </a:r>
          </a:p>
          <a:p>
            <a:pPr marL="10160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Examples</a:t>
            </a:r>
            <a:r>
              <a:rPr lang="en" dirty="0" smtClean="0"/>
              <a:t>: Post experience of implementing active learning</a:t>
            </a:r>
          </a:p>
          <a:p>
            <a:pPr marL="101600" indent="0">
              <a:spcBef>
                <a:spcPts val="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101600" indent="0">
              <a:spcBef>
                <a:spcPts val="0"/>
              </a:spcBef>
              <a:spcAft>
                <a:spcPts val="0"/>
              </a:spcAft>
              <a:buNone/>
            </a:pPr>
            <a:endParaRPr lang="en" sz="2400" dirty="0" smtClean="0"/>
          </a:p>
          <a:p>
            <a:pPr marL="10160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Reflection </a:t>
            </a:r>
            <a:r>
              <a:rPr lang="en" sz="2400" dirty="0"/>
              <a:t>quiz: purpose </a:t>
            </a:r>
            <a:r>
              <a:rPr lang="en" sz="2400" dirty="0" smtClean="0"/>
              <a:t>- </a:t>
            </a:r>
            <a:r>
              <a:rPr lang="en" sz="2400" dirty="0"/>
              <a:t>ensure learner </a:t>
            </a:r>
            <a:r>
              <a:rPr lang="en" sz="2400" dirty="0" smtClean="0"/>
              <a:t>participation</a:t>
            </a:r>
          </a:p>
          <a:p>
            <a:pPr marL="10160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Examples: What </a:t>
            </a:r>
            <a:r>
              <a:rPr lang="en" dirty="0"/>
              <a:t>were the common posts? What is your main learning?</a:t>
            </a:r>
          </a:p>
          <a:p>
            <a:endParaRPr lang="en-IN" sz="2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807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29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smtClean="0"/>
              <a:t>Evidence</a:t>
            </a:r>
            <a:endParaRPr lang="en-IN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dirty="0"/>
              <a:t>In your </a:t>
            </a:r>
            <a:r>
              <a:rPr lang="en-US" dirty="0" smtClean="0"/>
              <a:t>FDP, </a:t>
            </a:r>
            <a:r>
              <a:rPr lang="en-US" dirty="0"/>
              <a:t>discussion forum is the best feature where I can interact with like minded teachers from institutes all over India. </a:t>
            </a:r>
            <a:r>
              <a:rPr lang="en-US" dirty="0" smtClean="0"/>
              <a:t>” </a:t>
            </a:r>
          </a:p>
          <a:p>
            <a:endParaRPr lang="en-US" dirty="0"/>
          </a:p>
          <a:p>
            <a:pPr marL="285750" indent="-285750">
              <a:lnSpc>
                <a:spcPct val="100000"/>
              </a:lnSpc>
            </a:pPr>
            <a:r>
              <a:rPr lang="en-US" dirty="0" smtClean="0"/>
              <a:t>“</a:t>
            </a:r>
            <a:r>
              <a:rPr lang="en-US" dirty="0">
                <a:ea typeface="Arial"/>
              </a:rPr>
              <a:t>Discussion with other people about the subject, and TPS and PI </a:t>
            </a:r>
            <a:r>
              <a:rPr lang="en-US" dirty="0" smtClean="0">
                <a:ea typeface="Arial"/>
              </a:rPr>
              <a:t>activities </a:t>
            </a:r>
            <a:r>
              <a:rPr lang="en-US" dirty="0">
                <a:ea typeface="Arial"/>
              </a:rPr>
              <a:t>are very interesting that motivated me a lot to complete the </a:t>
            </a:r>
            <a:r>
              <a:rPr lang="en-US" dirty="0" smtClean="0">
                <a:ea typeface="Arial"/>
              </a:rPr>
              <a:t>course.</a:t>
            </a:r>
            <a:r>
              <a:rPr lang="en-US" dirty="0" smtClean="0">
                <a:latin typeface="Arial"/>
                <a:ea typeface="Arial"/>
                <a:cs typeface="Arial"/>
              </a:rPr>
              <a:t>”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286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</a:t>
            </a:fld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smtClean="0"/>
              <a:t>Project TUET </a:t>
            </a:r>
            <a:endParaRPr lang="en-IN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0" y="1113700"/>
            <a:ext cx="7455444" cy="370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092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400" dirty="0" smtClean="0"/>
              <a:t>Learner-learner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sz="2400" dirty="0" smtClean="0"/>
              <a:t>interaction</a:t>
            </a:r>
            <a:endParaRPr lang="en-IN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810000" y="1158478"/>
            <a:ext cx="4617720" cy="3394472"/>
          </a:xfrm>
        </p:spPr>
        <p:txBody>
          <a:bodyPr/>
          <a:lstStyle/>
          <a:p>
            <a:pPr lvl="0">
              <a:buSzPct val="75000"/>
            </a:pPr>
            <a:r>
              <a:rPr lang="en-IN" sz="2400" b="1" dirty="0" smtClean="0">
                <a:solidFill>
                  <a:schemeClr val="accent2"/>
                </a:solidFill>
              </a:rPr>
              <a:t>Learning Experience Interaction</a:t>
            </a:r>
          </a:p>
          <a:p>
            <a:pPr lvl="0">
              <a:spcBef>
                <a:spcPts val="0"/>
              </a:spcBef>
            </a:pPr>
            <a:endParaRPr lang="en" dirty="0" smtClean="0"/>
          </a:p>
          <a:p>
            <a:pPr lvl="0">
              <a:spcBef>
                <a:spcPts val="0"/>
              </a:spcBef>
            </a:pPr>
            <a:r>
              <a:rPr lang="en" sz="2400" dirty="0" smtClean="0"/>
              <a:t>Activities </a:t>
            </a:r>
            <a:r>
              <a:rPr lang="en" sz="2400" dirty="0"/>
              <a:t>consisting of </a:t>
            </a:r>
          </a:p>
          <a:p>
            <a:pPr lvl="0" algn="ctr">
              <a:spcBef>
                <a:spcPts val="0"/>
              </a:spcBef>
              <a:spcAft>
                <a:spcPts val="0"/>
              </a:spcAft>
            </a:pPr>
            <a:r>
              <a:rPr lang="en" sz="2400" b="1" dirty="0"/>
              <a:t>[Focus question for discussion + Peer Interaction + Reflection quiz]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dirty="0" smtClean="0"/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lvl="0">
              <a:buSzPct val="75000"/>
            </a:pPr>
            <a:endParaRPr lang="en-IN" dirty="0" smtClean="0">
              <a:solidFill>
                <a:prstClr val="black"/>
              </a:solidFill>
            </a:endParaRPr>
          </a:p>
          <a:p>
            <a:pPr marL="1009650" lvl="1" indent="-266700"/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30</a:t>
            </a:fld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86000" y="481078"/>
            <a:ext cx="7362600" cy="466594"/>
          </a:xfrm>
        </p:spPr>
        <p:txBody>
          <a:bodyPr/>
          <a:lstStyle/>
          <a:p>
            <a:r>
              <a:rPr lang="en-IN" dirty="0" smtClean="0"/>
              <a:t>From traditional to Learner-Centric MOOC</a:t>
            </a:r>
            <a:endParaRPr lang="en-IN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cxnSp>
        <p:nvCxnSpPr>
          <p:cNvPr id="7" name="Shape 225"/>
          <p:cNvCxnSpPr/>
          <p:nvPr/>
        </p:nvCxnSpPr>
        <p:spPr>
          <a:xfrm>
            <a:off x="2743200" y="150495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" name="Rectangle 8"/>
          <p:cNvSpPr/>
          <p:nvPr/>
        </p:nvSpPr>
        <p:spPr>
          <a:xfrm>
            <a:off x="507600" y="3486150"/>
            <a:ext cx="7874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i="1" dirty="0">
                <a:solidFill>
                  <a:srgbClr val="0000FF"/>
                </a:solidFill>
              </a:rPr>
              <a:t>Takeaway:</a:t>
            </a:r>
            <a:r>
              <a:rPr lang="en" sz="2400" dirty="0">
                <a:solidFill>
                  <a:srgbClr val="0000FF"/>
                </a:solidFill>
              </a:rPr>
              <a:t> Exploit peer learning; create discussions centered around a focus </a:t>
            </a:r>
            <a:r>
              <a:rPr lang="en" sz="2400" dirty="0" smtClean="0">
                <a:solidFill>
                  <a:srgbClr val="0000FF"/>
                </a:solidFill>
              </a:rPr>
              <a:t>question. </a:t>
            </a:r>
          </a:p>
          <a:p>
            <a:pPr lvl="0" algn="ctr"/>
            <a:r>
              <a:rPr lang="en" sz="2400" dirty="0" smtClean="0">
                <a:solidFill>
                  <a:srgbClr val="0000FF"/>
                </a:solidFill>
              </a:rPr>
              <a:t>Ensure </a:t>
            </a:r>
            <a:r>
              <a:rPr lang="en" sz="2400" dirty="0">
                <a:solidFill>
                  <a:srgbClr val="0000FF"/>
                </a:solidFill>
              </a:rPr>
              <a:t>learner participation through reflection quiz.</a:t>
            </a:r>
          </a:p>
        </p:txBody>
      </p:sp>
    </p:spTree>
    <p:extLst>
      <p:ext uri="{BB962C8B-B14F-4D97-AF65-F5344CB8AC3E}">
        <p14:creationId xmlns:p14="http://schemas.microsoft.com/office/powerpoint/2010/main" val="293958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31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err="1" smtClean="0"/>
              <a:t>LxT</a:t>
            </a:r>
            <a:r>
              <a:rPr lang="en-IN" sz="3600" dirty="0" smtClean="0"/>
              <a:t> Dynamics</a:t>
            </a:r>
            <a:endParaRPr lang="en-IN" sz="3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23950"/>
            <a:ext cx="8326120" cy="3352800"/>
          </a:xfrm>
        </p:spPr>
      </p:pic>
    </p:spTree>
    <p:extLst>
      <p:ext uri="{BB962C8B-B14F-4D97-AF65-F5344CB8AC3E}">
        <p14:creationId xmlns:p14="http://schemas.microsoft.com/office/powerpoint/2010/main" val="310614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32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1000" y="481078"/>
            <a:ext cx="7467600" cy="466594"/>
          </a:xfrm>
        </p:spPr>
        <p:txBody>
          <a:bodyPr/>
          <a:lstStyle/>
          <a:p>
            <a:r>
              <a:rPr lang="en-IN" sz="3600" dirty="0" err="1" smtClean="0"/>
              <a:t>LxT</a:t>
            </a:r>
            <a:r>
              <a:rPr lang="en-IN" sz="3600" dirty="0" smtClean="0"/>
              <a:t> Example in </a:t>
            </a:r>
            <a:r>
              <a:rPr lang="en-IN" sz="3600" dirty="0" err="1" smtClean="0"/>
              <a:t>IITBombayX</a:t>
            </a:r>
            <a:endParaRPr lang="en-IN" sz="3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7798200" y="4325830"/>
            <a:ext cx="95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hlinkClick r:id="rId3"/>
              </a:rPr>
              <a:t>Weblink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6" t="48518" r="30834" b="39630"/>
          <a:stretch/>
        </p:blipFill>
        <p:spPr>
          <a:xfrm>
            <a:off x="1981200" y="2724150"/>
            <a:ext cx="3124200" cy="49007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9" t="8519" r="13334" b="7038"/>
          <a:stretch/>
        </p:blipFill>
        <p:spPr>
          <a:xfrm>
            <a:off x="372836" y="1092206"/>
            <a:ext cx="5697150" cy="3418290"/>
          </a:xfrm>
          <a:prstGeom prst="rect">
            <a:avLst/>
          </a:prstGeom>
          <a:ln>
            <a:solidFill>
              <a:schemeClr val="dk2"/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2" t="8519" r="10834" b="29259"/>
          <a:stretch/>
        </p:blipFill>
        <p:spPr>
          <a:xfrm>
            <a:off x="3239804" y="1762152"/>
            <a:ext cx="5562600" cy="3200400"/>
          </a:xfrm>
          <a:prstGeom prst="rect">
            <a:avLst/>
          </a:prstGeom>
          <a:ln>
            <a:solidFill>
              <a:schemeClr val="dk2"/>
            </a:solidFill>
          </a:ln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3" t="44074" r="54167" b="46409"/>
          <a:stretch/>
        </p:blipFill>
        <p:spPr>
          <a:xfrm>
            <a:off x="3274036" y="1828772"/>
            <a:ext cx="1681527" cy="51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64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33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1000" y="481078"/>
            <a:ext cx="7467600" cy="466594"/>
          </a:xfrm>
        </p:spPr>
        <p:txBody>
          <a:bodyPr/>
          <a:lstStyle/>
          <a:p>
            <a:r>
              <a:rPr lang="en-IN" sz="3600" dirty="0" err="1" smtClean="0"/>
              <a:t>LxT</a:t>
            </a:r>
            <a:r>
              <a:rPr lang="en-IN" sz="3600" dirty="0" smtClean="0"/>
              <a:t> Details</a:t>
            </a:r>
            <a:endParaRPr lang="en-IN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lvl="0" indent="-35560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dirty="0">
                <a:latin typeface="+mj-lt"/>
              </a:rPr>
              <a:t>H</a:t>
            </a:r>
            <a:r>
              <a:rPr lang="en" dirty="0" smtClean="0">
                <a:latin typeface="+mj-lt"/>
              </a:rPr>
              <a:t>andling </a:t>
            </a:r>
            <a:r>
              <a:rPr lang="en" dirty="0">
                <a:latin typeface="+mj-lt"/>
              </a:rPr>
              <a:t>diversity: examples / resources for </a:t>
            </a:r>
            <a:r>
              <a:rPr lang="en" dirty="0" smtClean="0">
                <a:latin typeface="+mj-lt"/>
              </a:rPr>
              <a:t>different</a:t>
            </a:r>
          </a:p>
          <a:p>
            <a:pPr marL="733425" lvl="1" indent="-35560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dirty="0" smtClean="0">
                <a:latin typeface="+mj-lt"/>
              </a:rPr>
              <a:t>Domains</a:t>
            </a:r>
          </a:p>
          <a:p>
            <a:pPr marL="733425" lvl="1" indent="-35560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dirty="0" smtClean="0">
                <a:latin typeface="+mj-lt"/>
              </a:rPr>
              <a:t>real-life applications </a:t>
            </a:r>
          </a:p>
          <a:p>
            <a:pPr marL="733425" lvl="1" indent="-35560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dirty="0" smtClean="0">
                <a:latin typeface="+mj-lt"/>
              </a:rPr>
              <a:t>voices </a:t>
            </a:r>
            <a:r>
              <a:rPr lang="en-US" sz="2000" dirty="0">
                <a:latin typeface="+mj-lt"/>
              </a:rPr>
              <a:t>from the field, </a:t>
            </a:r>
            <a:endParaRPr lang="en-US" sz="2000" dirty="0" smtClean="0">
              <a:latin typeface="+mj-lt"/>
            </a:endParaRPr>
          </a:p>
          <a:p>
            <a:pPr marL="733425" lvl="1" indent="-35560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dirty="0" smtClean="0">
                <a:latin typeface="+mj-lt"/>
              </a:rPr>
              <a:t>advanced </a:t>
            </a:r>
            <a:r>
              <a:rPr lang="en-US" sz="2000" dirty="0">
                <a:latin typeface="+mj-lt"/>
              </a:rPr>
              <a:t>topics, languages, …</a:t>
            </a:r>
            <a:endParaRPr lang="en" sz="2000" dirty="0">
              <a:latin typeface="+mj-lt"/>
            </a:endParaRPr>
          </a:p>
          <a:p>
            <a:pPr marL="457200" indent="-355600">
              <a:spcBef>
                <a:spcPts val="1000"/>
              </a:spcBef>
              <a:spcAft>
                <a:spcPts val="0"/>
              </a:spcAft>
            </a:pPr>
            <a:endParaRPr lang="en" dirty="0" smtClean="0">
              <a:latin typeface="+mj-lt"/>
            </a:endParaRPr>
          </a:p>
          <a:p>
            <a:pPr marL="457200" indent="-355600">
              <a:spcBef>
                <a:spcPts val="1000"/>
              </a:spcBef>
              <a:spcAft>
                <a:spcPts val="0"/>
              </a:spcAft>
            </a:pPr>
            <a:r>
              <a:rPr lang="en" dirty="0" smtClean="0">
                <a:latin typeface="+mj-lt"/>
              </a:rPr>
              <a:t>Assimilation </a:t>
            </a:r>
            <a:r>
              <a:rPr lang="en" dirty="0">
                <a:latin typeface="+mj-lt"/>
              </a:rPr>
              <a:t>quiz: keep it </a:t>
            </a:r>
            <a:r>
              <a:rPr lang="en" dirty="0" smtClean="0">
                <a:latin typeface="+mj-lt"/>
              </a:rPr>
              <a:t>simple</a:t>
            </a:r>
          </a:p>
          <a:p>
            <a:pPr marL="733425" lvl="1" indent="-355600">
              <a:spcBef>
                <a:spcPts val="0"/>
              </a:spcBef>
              <a:spcAft>
                <a:spcPts val="0"/>
              </a:spcAft>
            </a:pPr>
            <a:r>
              <a:rPr lang="en" sz="2000" dirty="0" smtClean="0">
                <a:latin typeface="+mj-lt"/>
              </a:rPr>
              <a:t>Objective </a:t>
            </a:r>
            <a:r>
              <a:rPr lang="en" sz="2000" dirty="0">
                <a:latin typeface="+mj-lt"/>
              </a:rPr>
              <a:t>– Ensure that learner has “seen” one LxT of his/her interest from the given. </a:t>
            </a:r>
          </a:p>
          <a:p>
            <a:endParaRPr lang="en-IN" dirty="0">
              <a:latin typeface="+mj-lt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787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34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smtClean="0"/>
              <a:t>Evidence</a:t>
            </a:r>
            <a:endParaRPr lang="en-IN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600" y="1123200"/>
            <a:ext cx="7493400" cy="3582150"/>
          </a:xfrm>
        </p:spPr>
        <p:txBody>
          <a:bodyPr/>
          <a:lstStyle/>
          <a:p>
            <a:pPr marL="0" lvl="1" indent="0" fontAlgn="auto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ct val="100000"/>
              <a:buNone/>
            </a:pPr>
            <a:r>
              <a:rPr lang="en-US" sz="2000" kern="0" dirty="0" smtClean="0">
                <a:solidFill>
                  <a:srgbClr val="000000"/>
                </a:solidFill>
                <a:cs typeface="Lato"/>
                <a:sym typeface="Lato"/>
              </a:rPr>
              <a:t>End of course survey: </a:t>
            </a:r>
          </a:p>
          <a:p>
            <a:pPr marL="285750" lvl="1" indent="-285750" fontAlgn="auto">
              <a:lnSpc>
                <a:spcPct val="10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ct val="100000"/>
            </a:pPr>
            <a:r>
              <a:rPr lang="en-US" sz="2000" i="1" kern="0" dirty="0" smtClean="0">
                <a:solidFill>
                  <a:srgbClr val="000000"/>
                </a:solidFill>
                <a:cs typeface="Lato"/>
                <a:sym typeface="Lato"/>
              </a:rPr>
              <a:t>“</a:t>
            </a:r>
            <a:r>
              <a:rPr lang="en-US" sz="2000" i="1" kern="0" dirty="0">
                <a:solidFill>
                  <a:srgbClr val="000000"/>
                </a:solidFill>
                <a:cs typeface="Lato"/>
                <a:sym typeface="Lato"/>
              </a:rPr>
              <a:t>Having the assimilation quiz following the </a:t>
            </a:r>
            <a:r>
              <a:rPr lang="en-US" sz="2000" i="1" kern="0" dirty="0" err="1">
                <a:solidFill>
                  <a:srgbClr val="000000"/>
                </a:solidFill>
                <a:cs typeface="Lato"/>
                <a:sym typeface="Lato"/>
              </a:rPr>
              <a:t>LxT</a:t>
            </a:r>
            <a:r>
              <a:rPr lang="en-US" sz="2000" i="1" kern="0" dirty="0">
                <a:solidFill>
                  <a:srgbClr val="000000"/>
                </a:solidFill>
                <a:cs typeface="Lato"/>
                <a:sym typeface="Lato"/>
              </a:rPr>
              <a:t> resources made us look into those resources </a:t>
            </a:r>
            <a:r>
              <a:rPr lang="en-US" sz="2000" i="1" kern="0" dirty="0" smtClean="0">
                <a:solidFill>
                  <a:srgbClr val="000000"/>
                </a:solidFill>
                <a:cs typeface="Lato"/>
                <a:sym typeface="Lato"/>
              </a:rPr>
              <a:t>[…] </a:t>
            </a:r>
            <a:r>
              <a:rPr lang="en-US" sz="2000" i="1" kern="0" dirty="0">
                <a:solidFill>
                  <a:srgbClr val="000000"/>
                </a:solidFill>
                <a:cs typeface="Lato"/>
                <a:sym typeface="Lato"/>
              </a:rPr>
              <a:t>we realized that the </a:t>
            </a:r>
            <a:r>
              <a:rPr lang="en-US" sz="2000" i="1" kern="0" dirty="0" err="1">
                <a:solidFill>
                  <a:srgbClr val="000000"/>
                </a:solidFill>
                <a:cs typeface="Lato"/>
                <a:sym typeface="Lato"/>
              </a:rPr>
              <a:t>LxT</a:t>
            </a:r>
            <a:r>
              <a:rPr lang="en-US" sz="2000" i="1" kern="0" dirty="0">
                <a:solidFill>
                  <a:srgbClr val="000000"/>
                </a:solidFill>
                <a:cs typeface="Lato"/>
                <a:sym typeface="Lato"/>
              </a:rPr>
              <a:t> resources gives you </a:t>
            </a:r>
            <a:r>
              <a:rPr lang="en-US" sz="2000" i="1" kern="0" dirty="0" smtClean="0">
                <a:solidFill>
                  <a:srgbClr val="000000"/>
                </a:solidFill>
                <a:cs typeface="Lato"/>
                <a:sym typeface="Lato"/>
              </a:rPr>
              <a:t>details </a:t>
            </a:r>
            <a:r>
              <a:rPr lang="en-US" sz="2000" i="1" kern="0" dirty="0">
                <a:solidFill>
                  <a:srgbClr val="000000"/>
                </a:solidFill>
                <a:cs typeface="Lato"/>
                <a:sym typeface="Lato"/>
              </a:rPr>
              <a:t>about strategies and their uses at different places” </a:t>
            </a:r>
            <a:r>
              <a:rPr lang="en-US" sz="2000" kern="0" dirty="0">
                <a:solidFill>
                  <a:srgbClr val="000000"/>
                </a:solidFill>
                <a:cs typeface="Lato"/>
                <a:sym typeface="Lato"/>
              </a:rPr>
              <a:t>[ET611Tx participant]  </a:t>
            </a:r>
            <a:endParaRPr lang="en-US" sz="2000" kern="0" dirty="0" smtClean="0">
              <a:solidFill>
                <a:srgbClr val="000000"/>
              </a:solidFill>
              <a:cs typeface="Lato"/>
              <a:sym typeface="Lato"/>
            </a:endParaRPr>
          </a:p>
          <a:p>
            <a:pPr marL="285750" lvl="1" indent="-285750" fontAlgn="auto">
              <a:lnSpc>
                <a:spcPct val="10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ct val="100000"/>
            </a:pPr>
            <a:r>
              <a:rPr lang="en-US" sz="2000" i="1" kern="0" dirty="0" smtClean="0">
                <a:solidFill>
                  <a:srgbClr val="000000"/>
                </a:solidFill>
                <a:cs typeface="Lato"/>
                <a:sym typeface="Lato"/>
              </a:rPr>
              <a:t>“Watching </a:t>
            </a:r>
            <a:r>
              <a:rPr lang="en-US" sz="2000" i="1" kern="0" dirty="0">
                <a:solidFill>
                  <a:srgbClr val="000000"/>
                </a:solidFill>
                <a:cs typeface="Lato"/>
                <a:sym typeface="Lato"/>
              </a:rPr>
              <a:t>videos of Prof. Mazur made me realize that students in my class may also be nodding their heads without really understanding the concept</a:t>
            </a:r>
            <a:r>
              <a:rPr lang="en-US" sz="2000" kern="0" dirty="0">
                <a:solidFill>
                  <a:srgbClr val="000000"/>
                </a:solidFill>
                <a:cs typeface="Lato"/>
                <a:sym typeface="Lato"/>
              </a:rPr>
              <a:t>” [ET601Tx participant] 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079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400" dirty="0" smtClean="0"/>
              <a:t>Additional material</a:t>
            </a:r>
            <a:endParaRPr lang="en-IN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4218167" y="1123200"/>
            <a:ext cx="4212866" cy="3394472"/>
          </a:xfrm>
        </p:spPr>
        <p:txBody>
          <a:bodyPr/>
          <a:lstStyle/>
          <a:p>
            <a:pPr lvl="0">
              <a:buSzPct val="75000"/>
            </a:pPr>
            <a:r>
              <a:rPr lang="en-IN" sz="2400" b="1" dirty="0" smtClean="0">
                <a:solidFill>
                  <a:schemeClr val="accent2"/>
                </a:solidFill>
              </a:rPr>
              <a:t>Learning </a:t>
            </a:r>
            <a:r>
              <a:rPr lang="en-IN" sz="2400" b="1" dirty="0" err="1" smtClean="0">
                <a:solidFill>
                  <a:schemeClr val="accent2"/>
                </a:solidFill>
              </a:rPr>
              <a:t>eXtension</a:t>
            </a:r>
            <a:r>
              <a:rPr lang="en-IN" sz="2400" b="1" dirty="0" smtClean="0">
                <a:solidFill>
                  <a:schemeClr val="accent2"/>
                </a:solidFill>
              </a:rPr>
              <a:t> Transaction 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dirty="0" smtClean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 dirty="0"/>
              <a:t>[Links to resources </a:t>
            </a:r>
            <a:r>
              <a:rPr lang="en" dirty="0" smtClean="0"/>
              <a:t>for diverse cohorts + </a:t>
            </a:r>
            <a:r>
              <a:rPr lang="en" dirty="0"/>
              <a:t>Assimilation Quiz]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dirty="0" smtClean="0"/>
          </a:p>
          <a:p>
            <a:pPr lv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lvl="0">
              <a:buSzPct val="75000"/>
            </a:pPr>
            <a:endParaRPr lang="en-IN" dirty="0" smtClean="0">
              <a:solidFill>
                <a:prstClr val="black"/>
              </a:solidFill>
            </a:endParaRPr>
          </a:p>
          <a:p>
            <a:pPr marL="1009650" lvl="1" indent="-266700"/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35</a:t>
            </a:fld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86000" y="481078"/>
            <a:ext cx="7362600" cy="466594"/>
          </a:xfrm>
        </p:spPr>
        <p:txBody>
          <a:bodyPr/>
          <a:lstStyle/>
          <a:p>
            <a:r>
              <a:rPr lang="en-IN" dirty="0" smtClean="0"/>
              <a:t>From traditional to Learner-Centric MOOC</a:t>
            </a:r>
            <a:endParaRPr lang="en-IN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cxnSp>
        <p:nvCxnSpPr>
          <p:cNvPr id="7" name="Shape 225"/>
          <p:cNvCxnSpPr/>
          <p:nvPr/>
        </p:nvCxnSpPr>
        <p:spPr>
          <a:xfrm>
            <a:off x="3124200" y="135255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" name="Rectangle 8"/>
          <p:cNvSpPr/>
          <p:nvPr/>
        </p:nvSpPr>
        <p:spPr>
          <a:xfrm>
            <a:off x="507600" y="3638550"/>
            <a:ext cx="7874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i="1" dirty="0">
                <a:solidFill>
                  <a:srgbClr val="0000FF"/>
                </a:solidFill>
              </a:rPr>
              <a:t>Takeaway:</a:t>
            </a:r>
            <a:r>
              <a:rPr lang="en" sz="2400" dirty="0">
                <a:solidFill>
                  <a:srgbClr val="0000FF"/>
                </a:solidFill>
              </a:rPr>
              <a:t> Provide a rich set of LxT resources, and </a:t>
            </a:r>
            <a:endParaRPr lang="en" sz="2400" dirty="0" smtClean="0">
              <a:solidFill>
                <a:srgbClr val="0000FF"/>
              </a:solidFill>
            </a:endParaRPr>
          </a:p>
          <a:p>
            <a:pPr lvl="0" algn="ctr"/>
            <a:r>
              <a:rPr lang="en" sz="2400" dirty="0" smtClean="0">
                <a:solidFill>
                  <a:srgbClr val="0000FF"/>
                </a:solidFill>
              </a:rPr>
              <a:t>close </a:t>
            </a:r>
            <a:r>
              <a:rPr lang="en" sz="2400" dirty="0">
                <a:solidFill>
                  <a:srgbClr val="0000FF"/>
                </a:solidFill>
              </a:rPr>
              <a:t>the loop with Assimilation Quiz.</a:t>
            </a:r>
          </a:p>
        </p:txBody>
      </p:sp>
    </p:spTree>
    <p:extLst>
      <p:ext uri="{BB962C8B-B14F-4D97-AF65-F5344CB8AC3E}">
        <p14:creationId xmlns:p14="http://schemas.microsoft.com/office/powerpoint/2010/main" val="2763899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36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smtClean="0"/>
              <a:t>Orchestration Dynamics</a:t>
            </a:r>
            <a:endParaRPr lang="en-IN" sz="3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1130791"/>
            <a:ext cx="7740957" cy="3636471"/>
          </a:xfrm>
        </p:spPr>
      </p:pic>
    </p:spTree>
    <p:extLst>
      <p:ext uri="{BB962C8B-B14F-4D97-AF65-F5344CB8AC3E}">
        <p14:creationId xmlns:p14="http://schemas.microsoft.com/office/powerpoint/2010/main" val="34706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37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sz="3600" dirty="0" smtClean="0"/>
              <a:t>Did it work? </a:t>
            </a:r>
            <a:endParaRPr lang="en-IN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600" y="1123200"/>
            <a:ext cx="7798200" cy="3582150"/>
          </a:xfrm>
        </p:spPr>
        <p:txBody>
          <a:bodyPr/>
          <a:lstStyle/>
          <a:p>
            <a:pPr marL="0" indent="0">
              <a:buNone/>
            </a:pPr>
            <a:r>
              <a:rPr lang="en-US" sz="2400" b="1" i="1" dirty="0" smtClean="0"/>
              <a:t>ET601Tx </a:t>
            </a:r>
            <a:r>
              <a:rPr lang="en-US" sz="2400" dirty="0" smtClean="0"/>
              <a:t>: Jan- Mar 2016, 5500 participants, </a:t>
            </a:r>
            <a:r>
              <a:rPr lang="en-US" sz="2400" dirty="0" err="1" smtClean="0"/>
              <a:t>engg</a:t>
            </a:r>
            <a:r>
              <a:rPr lang="en-US" sz="2400" dirty="0" smtClean="0"/>
              <a:t> instructors </a:t>
            </a:r>
          </a:p>
          <a:p>
            <a:pPr>
              <a:spcBef>
                <a:spcPts val="1800"/>
              </a:spcBef>
            </a:pPr>
            <a:r>
              <a:rPr lang="en-US" sz="2400" dirty="0" smtClean="0"/>
              <a:t>Active </a:t>
            </a:r>
            <a:r>
              <a:rPr lang="en-US" sz="2400" dirty="0"/>
              <a:t>participants: 67</a:t>
            </a:r>
            <a:r>
              <a:rPr lang="en-US" sz="2400" dirty="0" smtClean="0"/>
              <a:t>% </a:t>
            </a:r>
          </a:p>
          <a:p>
            <a:pPr marL="0" indent="0">
              <a:buNone/>
            </a:pPr>
            <a:r>
              <a:rPr lang="en-US" dirty="0" smtClean="0"/>
              <a:t>(participated in at least one activity – </a:t>
            </a:r>
            <a:r>
              <a:rPr lang="en-US" dirty="0" err="1" smtClean="0"/>
              <a:t>LeD</a:t>
            </a:r>
            <a:r>
              <a:rPr lang="en-US" dirty="0" smtClean="0"/>
              <a:t>, submit </a:t>
            </a:r>
            <a:r>
              <a:rPr lang="en-US" dirty="0" err="1" smtClean="0"/>
              <a:t>LbD</a:t>
            </a:r>
            <a:r>
              <a:rPr lang="en-US" dirty="0" smtClean="0"/>
              <a:t>, LXI post, quiz …) </a:t>
            </a:r>
            <a:endParaRPr lang="en-US" sz="2400" b="1" u="sng" dirty="0"/>
          </a:p>
          <a:p>
            <a:pPr>
              <a:spcBef>
                <a:spcPts val="1800"/>
              </a:spcBef>
            </a:pPr>
            <a:r>
              <a:rPr lang="en-US" sz="2400" u="sng" dirty="0" smtClean="0"/>
              <a:t>Persistence </a:t>
            </a:r>
            <a:r>
              <a:rPr lang="en-US" sz="2400" u="sng" dirty="0"/>
              <a:t>rate: </a:t>
            </a:r>
            <a:r>
              <a:rPr lang="en-US" sz="2400" u="sng" dirty="0" smtClean="0"/>
              <a:t>37% 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(completed all </a:t>
            </a:r>
            <a:r>
              <a:rPr lang="en-US" dirty="0" smtClean="0"/>
              <a:t>activities / </a:t>
            </a:r>
            <a:r>
              <a:rPr lang="en-US" dirty="0" smtClean="0"/>
              <a:t>active participants) </a:t>
            </a:r>
            <a:endParaRPr lang="en-US" sz="2400" b="1" u="sng" dirty="0"/>
          </a:p>
          <a:p>
            <a:pPr>
              <a:spcBef>
                <a:spcPts val="1800"/>
              </a:spcBef>
            </a:pPr>
            <a:r>
              <a:rPr lang="en-US" sz="2400" dirty="0" smtClean="0"/>
              <a:t>Completion rate: 23% </a:t>
            </a:r>
          </a:p>
          <a:p>
            <a:pPr marL="0" lvl="0" indent="0">
              <a:buNone/>
            </a:pPr>
            <a:r>
              <a:rPr lang="en-US" dirty="0">
                <a:solidFill>
                  <a:prstClr val="black"/>
                </a:solidFill>
              </a:rPr>
              <a:t>(completed all activities / </a:t>
            </a:r>
            <a:r>
              <a:rPr lang="en-US" dirty="0" smtClean="0">
                <a:solidFill>
                  <a:prstClr val="black"/>
                </a:solidFill>
              </a:rPr>
              <a:t>registered participants</a:t>
            </a:r>
            <a:r>
              <a:rPr lang="en-US" dirty="0">
                <a:solidFill>
                  <a:prstClr val="black"/>
                </a:solidFill>
              </a:rPr>
              <a:t>) </a:t>
            </a:r>
            <a:endParaRPr lang="en-US" b="1" u="sng" dirty="0">
              <a:solidFill>
                <a:prstClr val="black"/>
              </a:solidFill>
            </a:endParaRPr>
          </a:p>
          <a:p>
            <a:endParaRPr lang="en-US" sz="2400" dirty="0" smtClean="0"/>
          </a:p>
          <a:p>
            <a:endParaRPr lang="en-IN" sz="2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633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1123200"/>
            <a:ext cx="3302400" cy="3394472"/>
          </a:xfrm>
        </p:spPr>
        <p:txBody>
          <a:bodyPr/>
          <a:lstStyle/>
          <a:p>
            <a:pPr marL="0" indent="0">
              <a:buNone/>
            </a:pPr>
            <a:r>
              <a:rPr lang="en-IN" sz="2400" dirty="0" smtClean="0"/>
              <a:t>TRADITIONAL </a:t>
            </a:r>
            <a:r>
              <a:rPr lang="en-IN" sz="2400" dirty="0" smtClean="0"/>
              <a:t>MODEL</a:t>
            </a:r>
            <a:endParaRPr lang="en-IN" sz="2400" dirty="0" smtClean="0"/>
          </a:p>
          <a:p>
            <a:pPr marL="0" indent="0">
              <a:buNone/>
            </a:pPr>
            <a:r>
              <a:rPr lang="en-IN" sz="2200" dirty="0" smtClean="0"/>
              <a:t>Lectures and demos</a:t>
            </a:r>
          </a:p>
          <a:p>
            <a:pPr marL="0" lvl="0" indent="0">
              <a:buNone/>
            </a:pPr>
            <a:r>
              <a:rPr lang="en" sz="2200" dirty="0" smtClean="0"/>
              <a:t>Assignments and activities</a:t>
            </a:r>
          </a:p>
          <a:p>
            <a:pPr marL="0" lvl="0" indent="0">
              <a:buNone/>
            </a:pPr>
            <a:r>
              <a:rPr lang="en" sz="2200" dirty="0" smtClean="0"/>
              <a:t>Discussion forums</a:t>
            </a:r>
            <a:endParaRPr lang="en" sz="2200" dirty="0"/>
          </a:p>
          <a:p>
            <a:pPr marL="0" lvl="0" indent="0">
              <a:buNone/>
            </a:pPr>
            <a:r>
              <a:rPr lang="en" sz="2200" dirty="0" smtClean="0"/>
              <a:t>Additional </a:t>
            </a:r>
            <a:r>
              <a:rPr lang="en" sz="2200" dirty="0" smtClean="0"/>
              <a:t>materials</a:t>
            </a:r>
            <a:endParaRPr lang="en" sz="22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4267200" y="1122386"/>
            <a:ext cx="4521600" cy="3394472"/>
          </a:xfrm>
        </p:spPr>
        <p:txBody>
          <a:bodyPr/>
          <a:lstStyle/>
          <a:p>
            <a:pPr lvl="0">
              <a:buSzPct val="75000"/>
            </a:pPr>
            <a:r>
              <a:rPr lang="en-IN" sz="2400" b="1" dirty="0" smtClean="0"/>
              <a:t>LCM MODEL</a:t>
            </a:r>
          </a:p>
          <a:p>
            <a:pPr lvl="0">
              <a:buSzPct val="75000"/>
            </a:pPr>
            <a:r>
              <a:rPr lang="en-IN" sz="2200" dirty="0" smtClean="0"/>
              <a:t>Learning Dialogs (</a:t>
            </a:r>
            <a:r>
              <a:rPr lang="en-IN" sz="2200" dirty="0" err="1" smtClean="0"/>
              <a:t>LeD</a:t>
            </a:r>
            <a:r>
              <a:rPr lang="en-IN" sz="2200" dirty="0" smtClean="0"/>
              <a:t>)</a:t>
            </a:r>
          </a:p>
          <a:p>
            <a:pPr lvl="0">
              <a:buSzPct val="75000"/>
            </a:pPr>
            <a:r>
              <a:rPr lang="en-IN" sz="2200" dirty="0" smtClean="0"/>
              <a:t>Learning by Doing (</a:t>
            </a:r>
            <a:r>
              <a:rPr lang="en-IN" sz="2200" dirty="0" err="1" smtClean="0"/>
              <a:t>LbD</a:t>
            </a:r>
            <a:r>
              <a:rPr lang="en-IN" sz="2200" dirty="0" smtClean="0"/>
              <a:t>)</a:t>
            </a:r>
          </a:p>
          <a:p>
            <a:pPr lvl="0">
              <a:buSzPct val="75000"/>
            </a:pPr>
            <a:r>
              <a:rPr lang="en-IN" sz="2200" dirty="0" smtClean="0"/>
              <a:t>Learning </a:t>
            </a:r>
            <a:r>
              <a:rPr lang="en-IN" sz="2200" dirty="0" err="1" smtClean="0"/>
              <a:t>eXperience</a:t>
            </a:r>
            <a:r>
              <a:rPr lang="en-IN" sz="2200" dirty="0" smtClean="0"/>
              <a:t> Interaction (</a:t>
            </a:r>
            <a:r>
              <a:rPr lang="en-IN" sz="2200" dirty="0" err="1" smtClean="0"/>
              <a:t>LxI</a:t>
            </a:r>
            <a:r>
              <a:rPr lang="en-IN" sz="2200" dirty="0" smtClean="0"/>
              <a:t>)</a:t>
            </a:r>
          </a:p>
          <a:p>
            <a:pPr lvl="0">
              <a:buSzPct val="75000"/>
            </a:pPr>
            <a:r>
              <a:rPr lang="en-IN" sz="2200" dirty="0" smtClean="0"/>
              <a:t>Learning </a:t>
            </a:r>
            <a:r>
              <a:rPr lang="en-IN" sz="2200" dirty="0" err="1" smtClean="0"/>
              <a:t>eXtension</a:t>
            </a:r>
            <a:r>
              <a:rPr lang="en-IN" sz="2200" dirty="0" smtClean="0"/>
              <a:t> Transaction (</a:t>
            </a:r>
            <a:r>
              <a:rPr lang="en-IN" sz="2200" dirty="0" err="1" smtClean="0"/>
              <a:t>LxT</a:t>
            </a:r>
            <a:r>
              <a:rPr lang="en-IN" sz="2200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38</a:t>
            </a:fld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86000" y="481078"/>
            <a:ext cx="7362600" cy="466594"/>
          </a:xfrm>
        </p:spPr>
        <p:txBody>
          <a:bodyPr/>
          <a:lstStyle/>
          <a:p>
            <a:r>
              <a:rPr lang="en-IN" dirty="0" smtClean="0"/>
              <a:t>Final summary</a:t>
            </a:r>
            <a:endParaRPr lang="en-IN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cxnSp>
        <p:nvCxnSpPr>
          <p:cNvPr id="7" name="Shape 225"/>
          <p:cNvCxnSpPr/>
          <p:nvPr/>
        </p:nvCxnSpPr>
        <p:spPr>
          <a:xfrm>
            <a:off x="3655200" y="1809750"/>
            <a:ext cx="61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" name="Rectangle 7"/>
          <p:cNvSpPr/>
          <p:nvPr/>
        </p:nvSpPr>
        <p:spPr>
          <a:xfrm>
            <a:off x="628650" y="3609796"/>
            <a:ext cx="7644020" cy="907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" sz="2400" dirty="0">
                <a:solidFill>
                  <a:srgbClr val="0000FF"/>
                </a:solidFill>
              </a:rPr>
              <a:t>Incorporate learner-centric approaches </a:t>
            </a:r>
            <a:r>
              <a:rPr lang="en" sz="2400" dirty="0" smtClean="0">
                <a:solidFill>
                  <a:srgbClr val="0000FF"/>
                </a:solidFill>
              </a:rPr>
              <a:t>in your MOOC. </a:t>
            </a:r>
          </a:p>
          <a:p>
            <a:pPr lvl="0" algn="ctr">
              <a:spcBef>
                <a:spcPts val="600"/>
              </a:spcBef>
            </a:pPr>
            <a:r>
              <a:rPr lang="en" sz="2400" dirty="0" smtClean="0">
                <a:solidFill>
                  <a:srgbClr val="0000FF"/>
                </a:solidFill>
              </a:rPr>
              <a:t>Apply LCM model to design </a:t>
            </a:r>
            <a:r>
              <a:rPr lang="en" sz="2400" dirty="0">
                <a:solidFill>
                  <a:srgbClr val="0000FF"/>
                </a:solidFill>
              </a:rPr>
              <a:t>a</a:t>
            </a:r>
            <a:r>
              <a:rPr lang="en" sz="2400" dirty="0" smtClean="0">
                <a:solidFill>
                  <a:srgbClr val="0000FF"/>
                </a:solidFill>
              </a:rPr>
              <a:t> MOOC for your platform.</a:t>
            </a:r>
            <a:endParaRPr lang="en" sz="2400" dirty="0">
              <a:solidFill>
                <a:srgbClr val="0000FF"/>
              </a:solidFill>
            </a:endParaRPr>
          </a:p>
        </p:txBody>
      </p:sp>
      <p:cxnSp>
        <p:nvCxnSpPr>
          <p:cNvPr id="13" name="Shape 225"/>
          <p:cNvCxnSpPr/>
          <p:nvPr/>
        </p:nvCxnSpPr>
        <p:spPr>
          <a:xfrm>
            <a:off x="3655200" y="2190750"/>
            <a:ext cx="61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4" name="Shape 225"/>
          <p:cNvCxnSpPr/>
          <p:nvPr/>
        </p:nvCxnSpPr>
        <p:spPr>
          <a:xfrm>
            <a:off x="3655200" y="2571750"/>
            <a:ext cx="61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5" name="Shape 225"/>
          <p:cNvCxnSpPr/>
          <p:nvPr/>
        </p:nvCxnSpPr>
        <p:spPr>
          <a:xfrm>
            <a:off x="3655200" y="2952750"/>
            <a:ext cx="61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88794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81000" y="742950"/>
            <a:ext cx="7467600" cy="2028825"/>
          </a:xfrm>
        </p:spPr>
        <p:txBody>
          <a:bodyPr/>
          <a:lstStyle/>
          <a:p>
            <a:r>
              <a:rPr lang="en-US" sz="2800" b="0" i="1" dirty="0" smtClean="0"/>
              <a:t>Thank you!</a:t>
            </a:r>
            <a:r>
              <a:rPr lang="en-US" sz="2000" b="0" i="1" dirty="0" smtClean="0"/>
              <a:t/>
            </a:r>
            <a:br>
              <a:rPr lang="en-US" sz="2000" b="0" i="1" dirty="0" smtClean="0"/>
            </a:br>
            <a:r>
              <a:rPr lang="en-US" sz="2000" b="0" dirty="0" smtClean="0">
                <a:hlinkClick r:id="rId2"/>
              </a:rPr>
              <a:t>www.et.iitb.ac.in</a:t>
            </a:r>
            <a:r>
              <a:rPr lang="en-US" sz="2000" b="0" dirty="0" smtClean="0"/>
              <a:t/>
            </a:r>
            <a:br>
              <a:rPr lang="en-US" sz="2000" b="0" dirty="0" smtClean="0"/>
            </a:br>
            <a:r>
              <a:rPr lang="en-US" sz="2000" b="0" dirty="0" smtClean="0"/>
              <a:t/>
            </a:r>
            <a:br>
              <a:rPr lang="en-US" sz="2000" b="0" dirty="0" smtClean="0"/>
            </a:br>
            <a:r>
              <a:rPr lang="en-US" sz="2000" b="0" dirty="0" smtClean="0">
                <a:solidFill>
                  <a:schemeClr val="tx1"/>
                </a:solidFill>
              </a:rPr>
              <a:t>In IITB, July 9-13: ICALT 2018</a:t>
            </a:r>
            <a:br>
              <a:rPr lang="en-US" sz="2000" b="0" dirty="0" smtClean="0">
                <a:solidFill>
                  <a:schemeClr val="tx1"/>
                </a:solidFill>
              </a:rPr>
            </a:br>
            <a:r>
              <a:rPr lang="en-US" sz="2000" b="0" dirty="0" smtClean="0">
                <a:solidFill>
                  <a:schemeClr val="tx1"/>
                </a:solidFill>
              </a:rPr>
              <a:t>I</a:t>
            </a:r>
            <a:r>
              <a:rPr lang="en-IN" sz="2000" b="0" dirty="0" smtClean="0">
                <a:solidFill>
                  <a:schemeClr val="tx1"/>
                </a:solidFill>
              </a:rPr>
              <a:t>EEE </a:t>
            </a:r>
            <a:r>
              <a:rPr lang="en-IN" sz="2000" b="0" dirty="0">
                <a:solidFill>
                  <a:schemeClr val="tx1"/>
                </a:solidFill>
              </a:rPr>
              <a:t>International Conference on Advanced Learning </a:t>
            </a:r>
            <a:r>
              <a:rPr lang="en-IN" sz="2000" b="0" dirty="0" smtClean="0">
                <a:solidFill>
                  <a:schemeClr val="tx1"/>
                </a:solidFill>
              </a:rPr>
              <a:t>Technologies </a:t>
            </a:r>
            <a:r>
              <a:rPr lang="en-US" sz="2000" b="0" dirty="0" smtClean="0">
                <a:hlinkClick r:id="rId3"/>
              </a:rPr>
              <a:t>http://www.et.iitb.ac.in/icalt2018/</a:t>
            </a:r>
            <a:r>
              <a:rPr lang="en-US" sz="2000" b="0" dirty="0" smtClean="0"/>
              <a:t> </a:t>
            </a:r>
            <a:br>
              <a:rPr lang="en-US" sz="2000" b="0" dirty="0" smtClean="0"/>
            </a:br>
            <a:r>
              <a:rPr lang="en-US" sz="2000" b="0" dirty="0" smtClean="0"/>
              <a:t> </a:t>
            </a:r>
            <a:endParaRPr lang="en-IN" sz="20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39</a:t>
            </a:fld>
            <a:endParaRPr lang="en-IN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9417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4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SzPct val="100000"/>
              <a:buNone/>
            </a:pPr>
            <a:r>
              <a:rPr lang="en-IN" sz="2400" b="0" dirty="0"/>
              <a:t>In order to create a MOOC, an instructor creates lecture videos, provides exercises, clarifies queries on discussion forums and does assessment. </a:t>
            </a:r>
          </a:p>
          <a:p>
            <a:pPr marL="0" indent="0">
              <a:buSzPct val="100000"/>
              <a:buNone/>
            </a:pPr>
            <a:endParaRPr lang="en-IN" sz="2400" b="0" dirty="0"/>
          </a:p>
          <a:p>
            <a:pPr marL="0" indent="0">
              <a:buSzPct val="100000"/>
              <a:buNone/>
            </a:pPr>
            <a:endParaRPr lang="en-IN" sz="2400" b="0" i="1" dirty="0" smtClean="0"/>
          </a:p>
          <a:p>
            <a:pPr marL="0" indent="0">
              <a:buSzPct val="100000"/>
              <a:buNone/>
            </a:pPr>
            <a:r>
              <a:rPr lang="en-IN" sz="2400" b="0" i="1" dirty="0" smtClean="0"/>
              <a:t>What </a:t>
            </a:r>
            <a:r>
              <a:rPr lang="en-IN" sz="2400" b="0" i="1" dirty="0"/>
              <a:t>has this instructor missed? </a:t>
            </a:r>
          </a:p>
          <a:p>
            <a:pPr marL="0" indent="0">
              <a:buNone/>
            </a:pPr>
            <a:endParaRPr lang="en-IN" sz="2400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 smtClean="0"/>
              <a:t>Scenario</a:t>
            </a:r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869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81000" y="742950"/>
            <a:ext cx="7467600" cy="2028825"/>
          </a:xfrm>
        </p:spPr>
        <p:txBody>
          <a:bodyPr/>
          <a:lstStyle/>
          <a:p>
            <a:r>
              <a:rPr lang="en-IN" sz="2000" b="0" dirty="0"/>
              <a:t/>
            </a:r>
            <a:br>
              <a:rPr lang="en-IN" sz="2000" b="0" dirty="0"/>
            </a:br>
            <a:r>
              <a:rPr lang="en-IN" sz="2800" b="0" dirty="0"/>
              <a:t>Other such </a:t>
            </a:r>
            <a:r>
              <a:rPr lang="en-IN" sz="2800" b="0" dirty="0" smtClean="0"/>
              <a:t>talks</a:t>
            </a:r>
            <a:br>
              <a:rPr lang="en-IN" sz="2800" b="0" dirty="0" smtClean="0"/>
            </a:br>
            <a:r>
              <a:rPr lang="en-IN" sz="2000" b="0" dirty="0"/>
              <a:t/>
            </a:r>
            <a:br>
              <a:rPr lang="en-IN" sz="2000" b="0" dirty="0"/>
            </a:br>
            <a:r>
              <a:rPr lang="en-US" sz="2000" b="0" dirty="0">
                <a:solidFill>
                  <a:schemeClr val="tx1"/>
                </a:solidFill>
              </a:rPr>
              <a:t>Google - Sridhar Iyer, IIT Bombay</a:t>
            </a:r>
            <a:br>
              <a:rPr lang="en-US" sz="2000" b="0" dirty="0">
                <a:solidFill>
                  <a:schemeClr val="tx1"/>
                </a:solidFill>
              </a:rPr>
            </a:br>
            <a:r>
              <a:rPr lang="en-US" sz="2000" b="0" dirty="0">
                <a:solidFill>
                  <a:schemeClr val="tx1"/>
                </a:solidFill>
              </a:rPr>
              <a:t>Get to my web page - </a:t>
            </a:r>
            <a:r>
              <a:rPr lang="en-IN" sz="2000" b="0" dirty="0">
                <a:solidFill>
                  <a:schemeClr val="tx1"/>
                </a:solidFill>
              </a:rPr>
              <a:t> </a:t>
            </a:r>
            <a:r>
              <a:rPr lang="en-IN" sz="2000" b="0" dirty="0">
                <a:solidFill>
                  <a:schemeClr val="tx1"/>
                </a:solidFill>
                <a:hlinkClick r:id="rId2"/>
              </a:rPr>
              <a:t>www.cse.iitb.ac.in/~sri</a:t>
            </a:r>
            <a:r>
              <a:rPr lang="en-IN" sz="2000" b="0" dirty="0">
                <a:solidFill>
                  <a:schemeClr val="tx1"/>
                </a:solidFill>
              </a:rPr>
              <a:t/>
            </a:r>
            <a:br>
              <a:rPr lang="en-IN" sz="2000" b="0" dirty="0">
                <a:solidFill>
                  <a:schemeClr val="tx1"/>
                </a:solidFill>
              </a:rPr>
            </a:br>
            <a:r>
              <a:rPr lang="en-US" sz="2000" b="0" dirty="0">
                <a:solidFill>
                  <a:schemeClr val="tx1"/>
                </a:solidFill>
              </a:rPr>
              <a:t>Click on ‘Talks’</a:t>
            </a:r>
            <a:endParaRPr lang="en-US" sz="2000" b="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40</a:t>
            </a:fld>
            <a:endParaRPr lang="en-IN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  <p:pic>
        <p:nvPicPr>
          <p:cNvPr id="5" name="Picture 4" descr="CC-B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0" y="4691111"/>
            <a:ext cx="1117460" cy="3936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200" y="4350020"/>
            <a:ext cx="671132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This presentation is released under Creative Commons-Attribution 4.0 License.</a:t>
            </a:r>
          </a:p>
          <a:p>
            <a:r>
              <a:rPr lang="en-US" sz="1400" dirty="0" smtClean="0"/>
              <a:t>	    </a:t>
            </a:r>
            <a:r>
              <a:rPr lang="en-US" sz="1200" dirty="0" smtClean="0"/>
              <a:t>You are free to use, distribute and modify it , including for commercial purposes, </a:t>
            </a:r>
          </a:p>
          <a:p>
            <a:r>
              <a:rPr lang="en-US" sz="1200" dirty="0" smtClean="0"/>
              <a:t>	    provided you acknowledge the source.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47505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5</a:t>
            </a:fld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07600" y="1123200"/>
            <a:ext cx="8179200" cy="3505950"/>
          </a:xfrm>
        </p:spPr>
        <p:txBody>
          <a:bodyPr/>
          <a:lstStyle/>
          <a:p>
            <a:pPr marL="0" indent="0">
              <a:buSzPct val="100000"/>
              <a:buNone/>
            </a:pPr>
            <a:r>
              <a:rPr lang="en-IN" sz="1800" b="0" dirty="0" smtClean="0"/>
              <a:t>*</a:t>
            </a:r>
            <a:endParaRPr lang="en-IN" sz="1800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81000" y="476250"/>
            <a:ext cx="7543800" cy="476250"/>
          </a:xfrm>
        </p:spPr>
        <p:txBody>
          <a:bodyPr/>
          <a:lstStyle/>
          <a:p>
            <a:r>
              <a:rPr lang="en-IN" dirty="0" smtClean="0"/>
              <a:t>What do you think – what has been missed?</a:t>
            </a:r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154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6</a:t>
            </a:fld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smtClean="0"/>
              <a:t>What’s missing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07600" y="1123200"/>
            <a:ext cx="7417200" cy="3582150"/>
          </a:xfrm>
        </p:spPr>
        <p:txBody>
          <a:bodyPr/>
          <a:lstStyle/>
          <a:p>
            <a:pPr marL="0" indent="0">
              <a:buSzPct val="100000"/>
              <a:buNone/>
            </a:pPr>
            <a:r>
              <a:rPr lang="en-IN" sz="2400" dirty="0"/>
              <a:t>Attention to learner motivation </a:t>
            </a:r>
            <a:endParaRPr lang="en-IN" sz="2400" dirty="0" smtClean="0"/>
          </a:p>
          <a:p>
            <a:pPr marL="0" indent="0">
              <a:buSzPct val="100000"/>
              <a:buNone/>
            </a:pPr>
            <a:r>
              <a:rPr lang="en-IN" sz="2400" dirty="0" smtClean="0"/>
              <a:t>Getting learners to express their reasoning </a:t>
            </a:r>
          </a:p>
          <a:p>
            <a:pPr marL="0" indent="0">
              <a:buSzPct val="100000"/>
              <a:buNone/>
            </a:pPr>
            <a:r>
              <a:rPr lang="en-IN" sz="2400" dirty="0" smtClean="0"/>
              <a:t>Opportunities for immediate micro-application</a:t>
            </a:r>
          </a:p>
          <a:p>
            <a:pPr marL="0" indent="0">
              <a:buSzPct val="100000"/>
              <a:buNone/>
            </a:pPr>
            <a:r>
              <a:rPr lang="en-IN" sz="2400" dirty="0" smtClean="0"/>
              <a:t>Formative assessment and instant feedback </a:t>
            </a:r>
          </a:p>
          <a:p>
            <a:pPr marL="0" indent="0">
              <a:buSzPct val="100000"/>
              <a:buNone/>
            </a:pPr>
            <a:r>
              <a:rPr lang="en-IN" sz="2400" dirty="0" smtClean="0"/>
              <a:t>Explicit activities to foster peer-learning</a:t>
            </a:r>
          </a:p>
          <a:p>
            <a:pPr marL="0" indent="0">
              <a:buSzPct val="100000"/>
              <a:buNone/>
            </a:pPr>
            <a:r>
              <a:rPr lang="en-IN" sz="2400" dirty="0" smtClean="0"/>
              <a:t>Ensuring learner connect during the MOOC </a:t>
            </a:r>
          </a:p>
          <a:p>
            <a:pPr marL="0" indent="0">
              <a:buSzPct val="100000"/>
              <a:buNone/>
            </a:pPr>
            <a:endParaRPr lang="en-IN" sz="2400" dirty="0" smtClean="0"/>
          </a:p>
          <a:p>
            <a:pPr marL="0" lvl="0" indent="0">
              <a:buSzPct val="100000"/>
              <a:buNone/>
            </a:pPr>
            <a:r>
              <a:rPr lang="en" sz="2400" dirty="0"/>
              <a:t>Established theories of </a:t>
            </a:r>
            <a:r>
              <a:rPr lang="en" sz="2400" i="1" dirty="0"/>
              <a:t>How People </a:t>
            </a:r>
            <a:r>
              <a:rPr lang="en" sz="2400" i="1" dirty="0" smtClean="0"/>
              <a:t>Learn</a:t>
            </a:r>
            <a:r>
              <a:rPr lang="en" sz="2400" dirty="0" smtClean="0"/>
              <a:t> </a:t>
            </a:r>
            <a:r>
              <a:rPr lang="en" sz="2400" dirty="0"/>
              <a:t>is </a:t>
            </a:r>
            <a:r>
              <a:rPr lang="en" sz="2400" dirty="0" smtClean="0"/>
              <a:t>missing</a:t>
            </a:r>
            <a:endParaRPr lang="en" sz="2400" dirty="0"/>
          </a:p>
          <a:p>
            <a:pPr marL="0" indent="0">
              <a:buSzPct val="100000"/>
              <a:buNone/>
            </a:pPr>
            <a:endParaRPr lang="en-IN" sz="24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1046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7</a:t>
            </a:fld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smtClean="0"/>
              <a:t>Traditional MOOCs 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07600" y="1352550"/>
            <a:ext cx="7341000" cy="3352800"/>
          </a:xfrm>
        </p:spPr>
        <p:txBody>
          <a:bodyPr/>
          <a:lstStyle/>
          <a:p>
            <a:pPr marL="101600" indent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" sz="2400" dirty="0" smtClean="0"/>
              <a:t>Provide anytime anywhere access to learners for:</a:t>
            </a:r>
          </a:p>
          <a:p>
            <a:pPr marL="444500" indent="-3429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" sz="2400" dirty="0"/>
              <a:t>I</a:t>
            </a:r>
            <a:r>
              <a:rPr lang="en" sz="2400" dirty="0" smtClean="0"/>
              <a:t>nformation – lectures, resources</a:t>
            </a:r>
          </a:p>
          <a:p>
            <a:pPr marL="444500" indent="-3429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2400" dirty="0" smtClean="0"/>
              <a:t>Assessment - activities and exercises</a:t>
            </a:r>
          </a:p>
          <a:p>
            <a:pPr marL="444500" indent="-3429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2400" dirty="0" smtClean="0"/>
              <a:t>Discussion – with peers and instructor(s)</a:t>
            </a:r>
            <a:endParaRPr lang="en" sz="24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9910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8</a:t>
            </a:fld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smtClean="0"/>
              <a:t>Implications 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07600" y="1352550"/>
            <a:ext cx="7341000" cy="3352800"/>
          </a:xfrm>
        </p:spPr>
        <p:txBody>
          <a:bodyPr/>
          <a:lstStyle/>
          <a:p>
            <a:pPr marL="457200" indent="-3556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" sz="2400" dirty="0" smtClean="0"/>
              <a:t>Common </a:t>
            </a:r>
            <a:r>
              <a:rPr lang="en" sz="2400" dirty="0"/>
              <a:t>MOOC problems may persist - low student engagement, low participation in discussion forums, low completion </a:t>
            </a:r>
            <a:r>
              <a:rPr lang="en" sz="2400" dirty="0" smtClean="0"/>
              <a:t>rates</a:t>
            </a:r>
          </a:p>
          <a:p>
            <a:pPr marL="457200" lvl="0" indent="-355600">
              <a:spcBef>
                <a:spcPts val="1000"/>
              </a:spcBef>
              <a:spcAft>
                <a:spcPts val="0"/>
              </a:spcAft>
              <a:buSzPct val="100000"/>
            </a:pPr>
            <a:endParaRPr lang="en" sz="2400" dirty="0" smtClean="0"/>
          </a:p>
          <a:p>
            <a:pPr marL="457200" lvl="0" indent="-3556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" sz="2400" dirty="0" smtClean="0"/>
              <a:t>Problems </a:t>
            </a:r>
            <a:r>
              <a:rPr lang="en" sz="2400" dirty="0"/>
              <a:t>of engagement </a:t>
            </a:r>
            <a:r>
              <a:rPr lang="en" sz="2400" dirty="0" smtClean="0"/>
              <a:t>worsen </a:t>
            </a:r>
            <a:r>
              <a:rPr lang="en" sz="2400" dirty="0"/>
              <a:t>in a MOOC setting -  distance, scale and diversity of learners are all high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419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220A7A5-0D08-469E-B95B-6F4F1103621D}" type="slidenum">
              <a:rPr lang="en-IN" smtClean="0"/>
              <a:t>9</a:t>
            </a:fld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smtClean="0"/>
              <a:t>Need - Learner Centric MOOCs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N</a:t>
            </a:r>
            <a:r>
              <a:rPr lang="en" sz="2400" dirty="0" smtClean="0"/>
              <a:t>ot </a:t>
            </a:r>
            <a:r>
              <a:rPr lang="en" sz="2400" dirty="0"/>
              <a:t>sufficient to focus only on the technology </a:t>
            </a:r>
            <a:r>
              <a:rPr lang="en" sz="2400" dirty="0" smtClean="0"/>
              <a:t>features </a:t>
            </a:r>
            <a:endParaRPr lang="en" sz="2400" dirty="0" smtClean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" sz="2400" dirty="0" smtClean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Not effective to mimic </a:t>
            </a:r>
            <a:r>
              <a:rPr lang="en" sz="2400" dirty="0"/>
              <a:t>a typical </a:t>
            </a:r>
            <a:r>
              <a:rPr lang="en" sz="2400" dirty="0" smtClean="0"/>
              <a:t>classroom</a:t>
            </a:r>
            <a:endParaRPr lang="en" sz="24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" sz="2400" dirty="0" smtClean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" sz="2400" dirty="0" smtClean="0"/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i="1" dirty="0" smtClean="0">
                <a:solidFill>
                  <a:srgbClr val="0000FF"/>
                </a:solidFill>
              </a:rPr>
              <a:t>Need:</a:t>
            </a:r>
            <a:r>
              <a:rPr lang="en" sz="2400" dirty="0">
                <a:solidFill>
                  <a:srgbClr val="0000FF"/>
                </a:solidFill>
              </a:rPr>
              <a:t> </a:t>
            </a:r>
            <a:endParaRPr lang="en" sz="2400" dirty="0" smtClean="0">
              <a:solidFill>
                <a:srgbClr val="0000FF"/>
              </a:solidFill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000FF"/>
                </a:solidFill>
              </a:rPr>
              <a:t>Incorporate learner-centric approaches 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000FF"/>
                </a:solidFill>
              </a:rPr>
              <a:t>using technology affordances</a:t>
            </a:r>
            <a:endParaRPr lang="en" sz="2400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10-Feb-18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600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ster layou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TW_ColorPencils</Template>
  <TotalTime>5012</TotalTime>
  <Words>1232</Words>
  <Application>Microsoft Office PowerPoint</Application>
  <PresentationFormat>On-screen Show (16:9)</PresentationFormat>
  <Paragraphs>347</Paragraphs>
  <Slides>40</Slides>
  <Notes>7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Corbel</vt:lpstr>
      <vt:lpstr>Lato</vt:lpstr>
      <vt:lpstr>Wingdings</vt:lpstr>
      <vt:lpstr>Master layout</vt:lpstr>
      <vt:lpstr>Designing learner centric MOOCs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 www.et.iitb.ac.in  In IITB, July 9-13: ICALT 2018 IEEE International Conference on Advanced Learning Technologies http://www.et.iitb.ac.in/icalt2018/   </vt:lpstr>
      <vt:lpstr> Other such talks  Google - Sridhar Iyer, IIT Bombay Get to my web page -  www.cse.iitb.ac.in/~sri Click on ‘Talks’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Sridhar Iyer</dc:creator>
  <cp:lastModifiedBy>Sridhar Iyer</cp:lastModifiedBy>
  <cp:revision>13</cp:revision>
  <dcterms:created xsi:type="dcterms:W3CDTF">2017-09-18T06:50:29Z</dcterms:created>
  <dcterms:modified xsi:type="dcterms:W3CDTF">2018-02-10T04:00:08Z</dcterms:modified>
</cp:coreProperties>
</file>

<file path=docProps/thumbnail.jpeg>
</file>